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0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28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7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29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05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36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17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3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89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41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29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41914-1569-415A-8D9D-9F1DBDDA6C85}" type="datetimeFigureOut">
              <a:rPr lang="de-DE" smtClean="0"/>
              <a:t>28.09.2015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261E0-799A-4994-8522-5AB7A7751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>
            <a:off x="1116908" y="1835374"/>
            <a:ext cx="504825" cy="1373188"/>
          </a:xfrm>
          <a:custGeom>
            <a:avLst/>
            <a:gdLst>
              <a:gd name="T0" fmla="*/ 0 w 415"/>
              <a:gd name="T1" fmla="*/ 308 h 1131"/>
              <a:gd name="T2" fmla="*/ 415 w 415"/>
              <a:gd name="T3" fmla="*/ 308 h 1131"/>
              <a:gd name="T4" fmla="*/ 207 w 415"/>
              <a:gd name="T5" fmla="*/ 720 h 1131"/>
              <a:gd name="T6" fmla="*/ 415 w 415"/>
              <a:gd name="T7" fmla="*/ 1131 h 1131"/>
              <a:gd name="T8" fmla="*/ 207 w 415"/>
              <a:gd name="T9" fmla="*/ 205 h 1131"/>
              <a:gd name="T10" fmla="*/ 207 w 415"/>
              <a:gd name="T11" fmla="*/ 720 h 1131"/>
              <a:gd name="T12" fmla="*/ 0 w 415"/>
              <a:gd name="T13" fmla="*/ 1131 h 1131"/>
              <a:gd name="T14" fmla="*/ 104 w 415"/>
              <a:gd name="T15" fmla="*/ 102 h 1131"/>
              <a:gd name="T16" fmla="*/ 207 w 415"/>
              <a:gd name="T17" fmla="*/ 0 h 1131"/>
              <a:gd name="T18" fmla="*/ 311 w 415"/>
              <a:gd name="T19" fmla="*/ 102 h 1131"/>
              <a:gd name="T20" fmla="*/ 311 w 415"/>
              <a:gd name="T21" fmla="*/ 102 h 1131"/>
              <a:gd name="T22" fmla="*/ 207 w 415"/>
              <a:gd name="T23" fmla="*/ 205 h 1131"/>
              <a:gd name="T24" fmla="*/ 104 w 415"/>
              <a:gd name="T25" fmla="*/ 102 h 1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5" h="1131">
                <a:moveTo>
                  <a:pt x="0" y="308"/>
                </a:moveTo>
                <a:lnTo>
                  <a:pt x="415" y="308"/>
                </a:lnTo>
                <a:moveTo>
                  <a:pt x="207" y="720"/>
                </a:moveTo>
                <a:lnTo>
                  <a:pt x="415" y="1131"/>
                </a:lnTo>
                <a:moveTo>
                  <a:pt x="207" y="205"/>
                </a:moveTo>
                <a:lnTo>
                  <a:pt x="207" y="720"/>
                </a:lnTo>
                <a:lnTo>
                  <a:pt x="0" y="1131"/>
                </a:lnTo>
                <a:moveTo>
                  <a:pt x="104" y="102"/>
                </a:moveTo>
                <a:cubicBezTo>
                  <a:pt x="104" y="46"/>
                  <a:pt x="150" y="0"/>
                  <a:pt x="207" y="0"/>
                </a:cubicBezTo>
                <a:cubicBezTo>
                  <a:pt x="265" y="0"/>
                  <a:pt x="311" y="46"/>
                  <a:pt x="311" y="102"/>
                </a:cubicBezTo>
                <a:cubicBezTo>
                  <a:pt x="311" y="102"/>
                  <a:pt x="311" y="102"/>
                  <a:pt x="311" y="102"/>
                </a:cubicBezTo>
                <a:cubicBezTo>
                  <a:pt x="311" y="159"/>
                  <a:pt x="265" y="205"/>
                  <a:pt x="207" y="205"/>
                </a:cubicBezTo>
                <a:cubicBezTo>
                  <a:pt x="150" y="205"/>
                  <a:pt x="104" y="159"/>
                  <a:pt x="104" y="102"/>
                </a:cubicBez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>
            <a:off x="3941763" y="2080720"/>
            <a:ext cx="1493837" cy="746125"/>
          </a:xfrm>
          <a:custGeom>
            <a:avLst/>
            <a:gdLst>
              <a:gd name="T0" fmla="*/ 0 w 941"/>
              <a:gd name="T1" fmla="*/ 235 h 470"/>
              <a:gd name="T2" fmla="*/ 471 w 941"/>
              <a:gd name="T3" fmla="*/ 0 h 470"/>
              <a:gd name="T4" fmla="*/ 941 w 941"/>
              <a:gd name="T5" fmla="*/ 235 h 470"/>
              <a:gd name="T6" fmla="*/ 941 w 941"/>
              <a:gd name="T7" fmla="*/ 235 h 470"/>
              <a:gd name="T8" fmla="*/ 471 w 941"/>
              <a:gd name="T9" fmla="*/ 470 h 470"/>
              <a:gd name="T10" fmla="*/ 0 w 941"/>
              <a:gd name="T11" fmla="*/ 235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1" h="470">
                <a:moveTo>
                  <a:pt x="0" y="235"/>
                </a:moveTo>
                <a:cubicBezTo>
                  <a:pt x="0" y="106"/>
                  <a:pt x="210" y="0"/>
                  <a:pt x="471" y="0"/>
                </a:cubicBezTo>
                <a:cubicBezTo>
                  <a:pt x="730" y="0"/>
                  <a:pt x="941" y="106"/>
                  <a:pt x="941" y="235"/>
                </a:cubicBezTo>
                <a:cubicBezTo>
                  <a:pt x="941" y="235"/>
                  <a:pt x="941" y="235"/>
                  <a:pt x="941" y="235"/>
                </a:cubicBezTo>
                <a:cubicBezTo>
                  <a:pt x="941" y="365"/>
                  <a:pt x="730" y="470"/>
                  <a:pt x="471" y="470"/>
                </a:cubicBezTo>
                <a:cubicBezTo>
                  <a:pt x="210" y="470"/>
                  <a:pt x="0" y="365"/>
                  <a:pt x="0" y="235"/>
                </a:cubicBezTo>
              </a:path>
            </a:pathLst>
          </a:cu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1</a:t>
            </a:r>
            <a:endParaRPr lang="de-DE" dirty="0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2465387" y="5700018"/>
            <a:ext cx="1990725" cy="1588"/>
          </a:xfrm>
          <a:prstGeom prst="line">
            <a:avLst/>
          </a:prstGeom>
          <a:noFill/>
          <a:ln w="1111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4624387" y="4283074"/>
            <a:ext cx="758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«</a:t>
            </a:r>
            <a:r>
              <a:rPr lang="de-DE" alt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include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»</a:t>
            </a:r>
            <a:endParaRPr lang="de-DE" altLang="de-DE" dirty="0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4575175" y="4820956"/>
            <a:ext cx="7357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«</a:t>
            </a:r>
            <a:r>
              <a:rPr lang="de-DE" altLang="de-DE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extend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»</a:t>
            </a:r>
            <a:endParaRPr lang="de-DE" altLang="de-DE" dirty="0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1162151" y="3306762"/>
            <a:ext cx="4143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de-DE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Actor</a:t>
            </a:r>
            <a:endParaRPr lang="de-DE" altLang="de-DE" dirty="0"/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147888" y="1162251"/>
            <a:ext cx="4616450" cy="4973637"/>
          </a:xfrm>
          <a:prstGeom prst="rect">
            <a:avLst/>
          </a:prstGeom>
          <a:noFill/>
          <a:ln w="15875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911600" y="1225751"/>
            <a:ext cx="12636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DE" altLang="de-DE" sz="2500" b="1" dirty="0">
                <a:solidFill>
                  <a:srgbClr val="000000"/>
                </a:solidFill>
                <a:latin typeface="Arial" panose="020B0604020202020204" pitchFamily="34" charset="0"/>
              </a:rPr>
              <a:t>System</a:t>
            </a:r>
            <a:endParaRPr lang="de-DE" altLang="de-DE" dirty="0"/>
          </a:p>
        </p:txBody>
      </p:sp>
      <p:sp>
        <p:nvSpPr>
          <p:cNvPr id="21" name="Line 42"/>
          <p:cNvSpPr>
            <a:spLocks noChangeShapeType="1"/>
          </p:cNvSpPr>
          <p:nvPr/>
        </p:nvSpPr>
        <p:spPr bwMode="auto">
          <a:xfrm flipV="1">
            <a:off x="2617788" y="4405312"/>
            <a:ext cx="1323975" cy="860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48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630861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953000"/>
                <a:gridCol w="4953000"/>
              </a:tblGrid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Name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Ziel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Ablauf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Vorbedingung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Ergebnis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r>
                        <a:rPr lang="de-DE" dirty="0" smtClean="0"/>
                        <a:t>Alternativen</a:t>
                      </a:r>
                      <a:endParaRPr lang="de-DE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59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Microsoft Office PowerPoint</Application>
  <PresentationFormat>A4-Papier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Gritsch Markus</dc:creator>
  <cp:lastModifiedBy>Gritsch Markus</cp:lastModifiedBy>
  <cp:revision>1</cp:revision>
  <dcterms:created xsi:type="dcterms:W3CDTF">2015-09-28T08:13:38Z</dcterms:created>
  <dcterms:modified xsi:type="dcterms:W3CDTF">2015-09-28T08:21:05Z</dcterms:modified>
</cp:coreProperties>
</file>