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10"/>
  </p:notesMasterIdLst>
  <p:sldIdLst>
    <p:sldId id="608" r:id="rId4"/>
    <p:sldId id="609" r:id="rId5"/>
    <p:sldId id="611" r:id="rId6"/>
    <p:sldId id="612" r:id="rId7"/>
    <p:sldId id="613" r:id="rId8"/>
    <p:sldId id="61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DFFFB-9600-40E3-952C-5FAF83BA1E63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9449-B02A-45C6-9224-677D5FFC71B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73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41A-F648-44F2-B4DA-80CBC4F54841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9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633-3503-4BBE-9EB4-1A6FE5F89B73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22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9117-238F-45AF-808B-8EF50EB77DD5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3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D14F-46C4-4F88-9BA6-1C70F9F54F7F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4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467544" y="6381328"/>
            <a:ext cx="820891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6156176" y="63349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1200" dirty="0" smtClean="0">
                <a:solidFill>
                  <a:schemeClr val="bg1"/>
                </a:solidFill>
              </a:rPr>
              <a:t>© Schmidl Florian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C9668-CD60-4B8C-936C-85AE6A35ADA7}" type="datetime1">
              <a:rPr lang="de-DE" smtClean="0"/>
              <a:pPr/>
              <a:t>13.09.2016</a:t>
            </a:fld>
            <a:r>
              <a:rPr lang="de-DE" dirty="0" smtClean="0"/>
              <a:t>                  5. Klasse   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1CF8D3-5E08-4DF4-AE18-7440B5AE88A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580582" y="260648"/>
            <a:ext cx="7056784" cy="9637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1520760" y="49867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4172870" y="332656"/>
            <a:ext cx="0" cy="7920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flipH="1">
            <a:off x="1644044" y="585238"/>
            <a:ext cx="25202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 userDrawn="1"/>
        </p:nvSpPr>
        <p:spPr>
          <a:xfrm>
            <a:off x="1631858" y="24355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Technologische Fachoberschule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 userDrawn="1"/>
        </p:nvSpPr>
        <p:spPr>
          <a:xfrm>
            <a:off x="1619672" y="54868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Fachrichtung:</a:t>
            </a:r>
            <a:r>
              <a:rPr lang="de-DE" sz="1100" b="1" baseline="0" dirty="0" smtClean="0">
                <a:solidFill>
                  <a:schemeClr val="bg1"/>
                </a:solidFill>
              </a:rPr>
              <a:t> Transport und Logistik</a:t>
            </a:r>
          </a:p>
          <a:p>
            <a:r>
              <a:rPr lang="de-DE" sz="1100" b="1" baseline="0" dirty="0" smtClean="0">
                <a:solidFill>
                  <a:schemeClr val="bg1"/>
                </a:solidFill>
              </a:rPr>
              <a:t>Fach: Transportwissenschaften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 userDrawn="1"/>
        </p:nvSpPr>
        <p:spPr>
          <a:xfrm>
            <a:off x="4155778" y="23865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MAX</a:t>
            </a:r>
            <a:r>
              <a:rPr lang="de-DE" sz="1400" b="1" baseline="0" dirty="0" smtClean="0">
                <a:solidFill>
                  <a:schemeClr val="bg1"/>
                </a:solidFill>
              </a:rPr>
              <a:t> VALIER</a:t>
            </a: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34" name="Bild 4" descr="http://www.satmaxvalier.it/images/partner/tfo-bozen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8078" y="226464"/>
            <a:ext cx="1397688" cy="104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Gerade Verbindung 34"/>
          <p:cNvCxnSpPr/>
          <p:nvPr userDrawn="1"/>
        </p:nvCxnSpPr>
        <p:spPr>
          <a:xfrm flipH="1">
            <a:off x="1645310" y="994180"/>
            <a:ext cx="25202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 userDrawn="1"/>
        </p:nvSpPr>
        <p:spPr>
          <a:xfrm>
            <a:off x="1614766" y="980728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Schienenverkehr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s://encrypted-tbn1.gstatic.com/images?q=tbn:ANd9GcRoA3F7spu8FQAu1Wm5sw5mClLhjz4ZSUsBm9p3qbOKp6S7jjqOi_l_L-pr"/>
          <p:cNvPicPr>
            <a:picLocks noChangeAspect="1" noChangeArrowheads="1"/>
          </p:cNvPicPr>
          <p:nvPr userDrawn="1"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6948264" y="188640"/>
            <a:ext cx="1728192" cy="1080120"/>
          </a:xfrm>
          <a:prstGeom prst="rect">
            <a:avLst/>
          </a:prstGeom>
          <a:noFill/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773238"/>
            <a:ext cx="8169275" cy="43195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22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668-CD60-4B8C-936C-85AE6A35ADA7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8A74-10EA-4ACD-BD99-745EDFA610D5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1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86A-138D-4F56-AC3D-EB164CA81541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01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CEA0-1DBF-46F1-B742-2B184167E031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33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127B-5071-4E3F-8AB8-93EA8462E626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37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8EFB-FD08-4B75-8644-6241E99E01F9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9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F133-3405-4F71-8918-2F93B0223EDF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000"/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9668-CD60-4B8C-936C-85AE6A35ADA7}" type="datetime1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F8D3-5E08-4DF4-AE18-7440B5AE88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6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000"/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A6FD-C567-4FD0-B104-BAE551E3CBF9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E3D8-04DF-4583-B164-7CAD2E539F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9000"/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C30C-B52F-454D-BF47-9DF734A9A28A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9427-AEE5-44C8-BFF7-1D16D39B54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C9668-CD60-4B8C-936C-85AE6A35ADA7}" type="datetime1">
              <a:rPr lang="de-DE" smtClean="0"/>
              <a:pPr/>
              <a:t>13.09.2016</a:t>
            </a:fld>
            <a:r>
              <a:rPr lang="de-DE" dirty="0" smtClean="0"/>
              <a:t>                  </a:t>
            </a:r>
            <a:r>
              <a:rPr lang="de-DE" dirty="0" smtClean="0"/>
              <a:t>4. </a:t>
            </a:r>
            <a:r>
              <a:rPr lang="de-DE" dirty="0" smtClean="0"/>
              <a:t>Klasse 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34685" y="314096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Argo UML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5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C9668-CD60-4B8C-936C-85AE6A35ADA7}" type="datetime1">
              <a:rPr lang="de-DE" smtClean="0"/>
              <a:pPr/>
              <a:t>13.09.2016</a:t>
            </a:fld>
            <a:r>
              <a:rPr lang="de-DE" smtClean="0"/>
              <a:t>                  5. Klasse 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CF8D3-5E08-4DF4-AE18-7440B5AE88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1640" y="1700808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 smtClean="0"/>
              <a:t>Schaut euch das Programm selbst an</a:t>
            </a:r>
          </a:p>
          <a:p>
            <a:pPr marL="342900" indent="-342900">
              <a:buAutoNum type="arabicParenR"/>
            </a:pPr>
            <a:r>
              <a:rPr lang="de-DE" dirty="0" smtClean="0"/>
              <a:t>Erstellt das Aktivitätsdiagramm zur Übung welche ihr auf dem Blatt gemacht habt	</a:t>
            </a:r>
          </a:p>
          <a:p>
            <a:pPr marL="342900" indent="-342900">
              <a:buAutoNum type="arabicParenR"/>
            </a:pPr>
            <a:r>
              <a:rPr lang="de-DE" dirty="0" smtClean="0"/>
              <a:t>2. Stunde: </a:t>
            </a:r>
            <a:r>
              <a:rPr lang="de-DE" dirty="0" err="1" smtClean="0"/>
              <a:t>Use</a:t>
            </a:r>
            <a:r>
              <a:rPr lang="de-DE" dirty="0" smtClean="0"/>
              <a:t>-Case Diagramme</a:t>
            </a:r>
          </a:p>
          <a:p>
            <a:pPr marL="342900" indent="-342900">
              <a:buAutoNum type="arabicParenR"/>
            </a:pPr>
            <a:r>
              <a:rPr lang="de-DE" dirty="0" smtClean="0"/>
              <a:t>Lies dir die Theorie zu den </a:t>
            </a:r>
            <a:r>
              <a:rPr lang="de-DE" dirty="0" err="1" smtClean="0"/>
              <a:t>Use</a:t>
            </a:r>
            <a:r>
              <a:rPr lang="de-DE" dirty="0" smtClean="0"/>
              <a:t>-Case Diagrammen durch und mache die Übung am Ende mithilfe von </a:t>
            </a:r>
            <a:r>
              <a:rPr lang="de-DE" dirty="0" err="1" smtClean="0"/>
              <a:t>ArgoUML</a:t>
            </a:r>
            <a:endParaRPr lang="de-DE" dirty="0" smtClean="0"/>
          </a:p>
          <a:p>
            <a:pPr marL="342900" indent="-342900">
              <a:buAutoNum type="arabicParenR"/>
            </a:pPr>
            <a:r>
              <a:rPr lang="de-DE" dirty="0" smtClean="0"/>
              <a:t>Gib das </a:t>
            </a:r>
            <a:r>
              <a:rPr lang="de-DE" dirty="0" err="1" smtClean="0"/>
              <a:t>Use</a:t>
            </a:r>
            <a:r>
              <a:rPr lang="de-DE" dirty="0" smtClean="0"/>
              <a:t>-Case Diagramm in </a:t>
            </a:r>
            <a:r>
              <a:rPr lang="de-DE" dirty="0" err="1" smtClean="0"/>
              <a:t>Moodle</a:t>
            </a:r>
            <a:r>
              <a:rPr lang="de-DE" smtClean="0"/>
              <a:t> 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38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" y="836711"/>
            <a:ext cx="3014506" cy="575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7" name="Textfeld 6"/>
          <p:cNvSpPr txBox="1"/>
          <p:nvPr/>
        </p:nvSpPr>
        <p:spPr>
          <a:xfrm>
            <a:off x="388538" y="980728"/>
            <a:ext cx="223743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62" b="1" dirty="0"/>
              <a:t>Bereich 1</a:t>
            </a:r>
            <a:endParaRPr lang="de-DE" sz="1662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014507" y="188640"/>
            <a:ext cx="321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Aktivitätsdiagramme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39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130251" y="2059075"/>
            <a:ext cx="388537" cy="388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103455" y="3104104"/>
            <a:ext cx="26796" cy="2143649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3081495" y="3465845"/>
            <a:ext cx="2639367" cy="1004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62" dirty="0" err="1">
                <a:solidFill>
                  <a:schemeClr val="tx1"/>
                </a:solidFill>
              </a:rPr>
              <a:t>test</a:t>
            </a:r>
            <a:endParaRPr lang="de-DE" sz="1662" dirty="0">
              <a:solidFill>
                <a:schemeClr val="tx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531804" y="1985388"/>
            <a:ext cx="492372" cy="462224"/>
            <a:chOff x="4648197" y="1270000"/>
            <a:chExt cx="579600" cy="580571"/>
          </a:xfrm>
        </p:grpSpPr>
        <p:sp>
          <p:nvSpPr>
            <p:cNvPr id="9" name="Ellipse 8"/>
            <p:cNvSpPr/>
            <p:nvPr/>
          </p:nvSpPr>
          <p:spPr>
            <a:xfrm>
              <a:off x="4724399" y="1349829"/>
              <a:ext cx="420915" cy="4209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/>
            </a:p>
          </p:txBody>
        </p:sp>
        <p:sp>
          <p:nvSpPr>
            <p:cNvPr id="10" name="Ellipse 9"/>
            <p:cNvSpPr/>
            <p:nvPr/>
          </p:nvSpPr>
          <p:spPr>
            <a:xfrm>
              <a:off x="4648197" y="1270000"/>
              <a:ext cx="579600" cy="580571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/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2780043" y="3104104"/>
            <a:ext cx="26796" cy="2143649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Grenzstelle 13"/>
          <p:cNvSpPr/>
          <p:nvPr/>
        </p:nvSpPr>
        <p:spPr>
          <a:xfrm>
            <a:off x="3081495" y="4631453"/>
            <a:ext cx="2639367" cy="88425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62" dirty="0" err="1">
                <a:solidFill>
                  <a:schemeClr val="tx1"/>
                </a:solidFill>
              </a:rPr>
              <a:t>test</a:t>
            </a:r>
            <a:endParaRPr lang="de-DE" sz="1662" dirty="0">
              <a:solidFill>
                <a:schemeClr val="tx1"/>
              </a:solidFill>
            </a:endParaRPr>
          </a:p>
        </p:txBody>
      </p:sp>
      <p:sp>
        <p:nvSpPr>
          <p:cNvPr id="3" name="Flussdiagramm: Verzweigung 2"/>
          <p:cNvSpPr/>
          <p:nvPr/>
        </p:nvSpPr>
        <p:spPr>
          <a:xfrm>
            <a:off x="7002144" y="3104104"/>
            <a:ext cx="1533577" cy="152734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62" dirty="0" err="1">
                <a:solidFill>
                  <a:schemeClr val="tx1"/>
                </a:solidFill>
              </a:rPr>
              <a:t>test</a:t>
            </a:r>
            <a:endParaRPr lang="de-DE" sz="166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030993" y="1957961"/>
            <a:ext cx="465992" cy="1267558"/>
          </a:xfrm>
          <a:custGeom>
            <a:avLst/>
            <a:gdLst>
              <a:gd name="T0" fmla="*/ 0 w 415"/>
              <a:gd name="T1" fmla="*/ 308 h 1131"/>
              <a:gd name="T2" fmla="*/ 415 w 415"/>
              <a:gd name="T3" fmla="*/ 308 h 1131"/>
              <a:gd name="T4" fmla="*/ 207 w 415"/>
              <a:gd name="T5" fmla="*/ 720 h 1131"/>
              <a:gd name="T6" fmla="*/ 415 w 415"/>
              <a:gd name="T7" fmla="*/ 1131 h 1131"/>
              <a:gd name="T8" fmla="*/ 207 w 415"/>
              <a:gd name="T9" fmla="*/ 205 h 1131"/>
              <a:gd name="T10" fmla="*/ 207 w 415"/>
              <a:gd name="T11" fmla="*/ 720 h 1131"/>
              <a:gd name="T12" fmla="*/ 0 w 415"/>
              <a:gd name="T13" fmla="*/ 1131 h 1131"/>
              <a:gd name="T14" fmla="*/ 104 w 415"/>
              <a:gd name="T15" fmla="*/ 102 h 1131"/>
              <a:gd name="T16" fmla="*/ 207 w 415"/>
              <a:gd name="T17" fmla="*/ 0 h 1131"/>
              <a:gd name="T18" fmla="*/ 311 w 415"/>
              <a:gd name="T19" fmla="*/ 102 h 1131"/>
              <a:gd name="T20" fmla="*/ 311 w 415"/>
              <a:gd name="T21" fmla="*/ 102 h 1131"/>
              <a:gd name="T22" fmla="*/ 207 w 415"/>
              <a:gd name="T23" fmla="*/ 205 h 1131"/>
              <a:gd name="T24" fmla="*/ 104 w 415"/>
              <a:gd name="T25" fmla="*/ 102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5" h="1131">
                <a:moveTo>
                  <a:pt x="0" y="308"/>
                </a:moveTo>
                <a:lnTo>
                  <a:pt x="415" y="308"/>
                </a:lnTo>
                <a:moveTo>
                  <a:pt x="207" y="720"/>
                </a:moveTo>
                <a:lnTo>
                  <a:pt x="415" y="1131"/>
                </a:lnTo>
                <a:moveTo>
                  <a:pt x="207" y="205"/>
                </a:moveTo>
                <a:lnTo>
                  <a:pt x="207" y="720"/>
                </a:lnTo>
                <a:lnTo>
                  <a:pt x="0" y="1131"/>
                </a:lnTo>
                <a:moveTo>
                  <a:pt x="104" y="102"/>
                </a:moveTo>
                <a:cubicBezTo>
                  <a:pt x="104" y="46"/>
                  <a:pt x="150" y="0"/>
                  <a:pt x="207" y="0"/>
                </a:cubicBezTo>
                <a:cubicBezTo>
                  <a:pt x="265" y="0"/>
                  <a:pt x="311" y="46"/>
                  <a:pt x="311" y="102"/>
                </a:cubicBezTo>
                <a:cubicBezTo>
                  <a:pt x="311" y="102"/>
                  <a:pt x="311" y="102"/>
                  <a:pt x="311" y="102"/>
                </a:cubicBezTo>
                <a:cubicBezTo>
                  <a:pt x="311" y="159"/>
                  <a:pt x="265" y="205"/>
                  <a:pt x="207" y="205"/>
                </a:cubicBezTo>
                <a:cubicBezTo>
                  <a:pt x="150" y="205"/>
                  <a:pt x="104" y="159"/>
                  <a:pt x="104" y="102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662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3638551" y="2184434"/>
            <a:ext cx="1378926" cy="688731"/>
          </a:xfrm>
          <a:custGeom>
            <a:avLst/>
            <a:gdLst>
              <a:gd name="T0" fmla="*/ 0 w 941"/>
              <a:gd name="T1" fmla="*/ 235 h 470"/>
              <a:gd name="T2" fmla="*/ 471 w 941"/>
              <a:gd name="T3" fmla="*/ 0 h 470"/>
              <a:gd name="T4" fmla="*/ 941 w 941"/>
              <a:gd name="T5" fmla="*/ 235 h 470"/>
              <a:gd name="T6" fmla="*/ 941 w 941"/>
              <a:gd name="T7" fmla="*/ 235 h 470"/>
              <a:gd name="T8" fmla="*/ 471 w 941"/>
              <a:gd name="T9" fmla="*/ 470 h 470"/>
              <a:gd name="T10" fmla="*/ 0 w 941"/>
              <a:gd name="T11" fmla="*/ 235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470">
                <a:moveTo>
                  <a:pt x="0" y="235"/>
                </a:moveTo>
                <a:cubicBezTo>
                  <a:pt x="0" y="106"/>
                  <a:pt x="210" y="0"/>
                  <a:pt x="471" y="0"/>
                </a:cubicBezTo>
                <a:cubicBezTo>
                  <a:pt x="730" y="0"/>
                  <a:pt x="941" y="106"/>
                  <a:pt x="941" y="235"/>
                </a:cubicBezTo>
                <a:cubicBezTo>
                  <a:pt x="941" y="235"/>
                  <a:pt x="941" y="235"/>
                  <a:pt x="941" y="235"/>
                </a:cubicBezTo>
                <a:cubicBezTo>
                  <a:pt x="941" y="365"/>
                  <a:pt x="730" y="470"/>
                  <a:pt x="471" y="470"/>
                </a:cubicBezTo>
                <a:cubicBezTo>
                  <a:pt x="210" y="470"/>
                  <a:pt x="0" y="365"/>
                  <a:pt x="0" y="235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sz="1662" dirty="0" err="1"/>
              <a:t>Use</a:t>
            </a:r>
            <a:r>
              <a:rPr lang="de-DE" sz="1662" dirty="0"/>
              <a:t> </a:t>
            </a:r>
            <a:r>
              <a:rPr lang="de-DE" sz="1662" dirty="0" err="1"/>
              <a:t>case</a:t>
            </a:r>
            <a:r>
              <a:rPr lang="de-DE" sz="1662" dirty="0"/>
              <a:t> 1</a:t>
            </a:r>
            <a:endParaRPr lang="de-DE" sz="1662" dirty="0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275742" y="5525324"/>
            <a:ext cx="1837592" cy="1466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662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4268665" y="4217376"/>
            <a:ext cx="705321" cy="1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92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de-DE" altLang="de-DE" sz="1292" dirty="0" err="1">
                <a:solidFill>
                  <a:srgbClr val="000000"/>
                </a:solidFill>
                <a:latin typeface="Arial" panose="020B0604020202020204" pitchFamily="34" charset="0"/>
              </a:rPr>
              <a:t>include</a:t>
            </a:r>
            <a:r>
              <a:rPr lang="de-DE" altLang="de-DE" sz="1292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  <a:endParaRPr lang="de-DE" altLang="de-DE" sz="1662" dirty="0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223239" y="4713883"/>
            <a:ext cx="678071" cy="1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92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de-DE" altLang="de-DE" sz="1292" dirty="0" err="1">
                <a:solidFill>
                  <a:srgbClr val="000000"/>
                </a:solidFill>
                <a:latin typeface="Arial" panose="020B0604020202020204" pitchFamily="34" charset="0"/>
              </a:rPr>
              <a:t>extend</a:t>
            </a:r>
            <a:r>
              <a:rPr lang="de-DE" altLang="de-DE" sz="1292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  <a:endParaRPr lang="de-DE" altLang="de-DE" sz="1662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72755" y="3316165"/>
            <a:ext cx="386324" cy="1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92" dirty="0" err="1">
                <a:solidFill>
                  <a:srgbClr val="000000"/>
                </a:solidFill>
                <a:latin typeface="Arial" panose="020B0604020202020204" pitchFamily="34" charset="0"/>
              </a:rPr>
              <a:t>Actor</a:t>
            </a:r>
            <a:endParaRPr lang="de-DE" altLang="de-DE" sz="1662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982666" y="1336617"/>
            <a:ext cx="4261338" cy="4591050"/>
          </a:xfrm>
          <a:prstGeom prst="rect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662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610708" y="1395232"/>
            <a:ext cx="1053173" cy="3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2308" b="1" dirty="0">
                <a:solidFill>
                  <a:srgbClr val="000000"/>
                </a:solidFill>
                <a:latin typeface="Arial" panose="020B0604020202020204" pitchFamily="34" charset="0"/>
              </a:rPr>
              <a:t>System</a:t>
            </a:r>
            <a:endParaRPr lang="de-DE" altLang="de-DE" sz="1662" dirty="0"/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 flipV="1">
            <a:off x="2416420" y="4330212"/>
            <a:ext cx="1222131" cy="794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62"/>
          </a:p>
        </p:txBody>
      </p:sp>
      <p:sp>
        <p:nvSpPr>
          <p:cNvPr id="2" name="Textfeld 1"/>
          <p:cNvSpPr txBox="1"/>
          <p:nvPr/>
        </p:nvSpPr>
        <p:spPr>
          <a:xfrm>
            <a:off x="2771800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Use</a:t>
            </a:r>
            <a:r>
              <a:rPr lang="de-DE" dirty="0" smtClean="0"/>
              <a:t>-Case-Diagramme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27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263769"/>
          <a:ext cx="9144000" cy="63304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72000"/>
                <a:gridCol w="4572000"/>
              </a:tblGrid>
              <a:tr h="1055077">
                <a:tc>
                  <a:txBody>
                    <a:bodyPr/>
                    <a:lstStyle/>
                    <a:p>
                      <a:r>
                        <a:rPr lang="de-DE" sz="1700" dirty="0" smtClean="0"/>
                        <a:t>Name</a:t>
                      </a:r>
                      <a:endParaRPr lang="de-DE" sz="1700" b="1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77">
                <a:tc>
                  <a:txBody>
                    <a:bodyPr/>
                    <a:lstStyle/>
                    <a:p>
                      <a:r>
                        <a:rPr lang="de-DE" sz="1700" dirty="0" smtClean="0"/>
                        <a:t>Ziel</a:t>
                      </a:r>
                      <a:endParaRPr lang="de-DE" sz="1700" b="1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77">
                <a:tc>
                  <a:txBody>
                    <a:bodyPr/>
                    <a:lstStyle/>
                    <a:p>
                      <a:r>
                        <a:rPr lang="de-DE" sz="1700" dirty="0" smtClean="0"/>
                        <a:t>Ablauf</a:t>
                      </a:r>
                      <a:endParaRPr lang="de-DE" sz="1700" b="1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77">
                <a:tc>
                  <a:txBody>
                    <a:bodyPr/>
                    <a:lstStyle/>
                    <a:p>
                      <a:r>
                        <a:rPr lang="de-DE" sz="1700" dirty="0" smtClean="0"/>
                        <a:t>Vorbedingung</a:t>
                      </a:r>
                      <a:endParaRPr lang="de-DE" sz="1700" b="1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77">
                <a:tc>
                  <a:txBody>
                    <a:bodyPr/>
                    <a:lstStyle/>
                    <a:p>
                      <a:r>
                        <a:rPr lang="de-DE" sz="1700" dirty="0" smtClean="0"/>
                        <a:t>Ergebnis</a:t>
                      </a:r>
                      <a:endParaRPr lang="de-DE" sz="1700" b="1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77">
                <a:tc>
                  <a:txBody>
                    <a:bodyPr/>
                    <a:lstStyle/>
                    <a:p>
                      <a:r>
                        <a:rPr lang="de-DE" sz="1700" dirty="0" smtClean="0"/>
                        <a:t>Alternativen</a:t>
                      </a:r>
                      <a:endParaRPr lang="de-DE" sz="1700" b="1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1357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PPT Transportwissenschaften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PPT Transportwissenschaften</Template>
  <TotalTime>0</TotalTime>
  <Words>54</Words>
  <Application>Microsoft Office PowerPoint</Application>
  <PresentationFormat>Bildschirmpräsentation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Vorlage PPT Transportwissenschaften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Schiffe</dc:title>
  <dc:creator>OEM</dc:creator>
  <cp:lastModifiedBy>Schmidl Florian</cp:lastModifiedBy>
  <cp:revision>169</cp:revision>
  <dcterms:created xsi:type="dcterms:W3CDTF">2015-06-15T12:53:04Z</dcterms:created>
  <dcterms:modified xsi:type="dcterms:W3CDTF">2016-09-13T13:42:18Z</dcterms:modified>
</cp:coreProperties>
</file>