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4E9AC-3A16-8F24-43EA-C4550EB11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BE6926-AD7A-CEAB-E620-546A2CC74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320325-FAAA-180D-81A7-45465553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1C31C6-DD68-035B-31C5-759BFBAC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B2A57D-2E6F-1C05-EE3B-CD94D581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E11C-0791-235D-B793-CAD2BFFF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0BF551-AF4D-60FC-8898-D402C901D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8B7B35-574D-C4EC-172B-B5A99947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30212-6DDD-635E-EC37-11A1128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DB2FF-8782-B1ED-AE49-6CEE3A9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CDE568-12C5-76EA-356A-CAD8B8441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C00142-D72F-F93F-8E9D-C40617410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51ADE5-AD50-89EF-B3BE-54E7CFD9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DAB6A1-FB10-F37B-3D32-4DE97B73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2C795E-D03C-4B35-F60F-D73A25A2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667E8-703C-4F7C-65C6-C60A5CD8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42299F-F467-E49E-283E-8CEE2ABA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B1CFFB-2CD2-222A-43DB-B6D406C9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D07F44-BF14-695C-C990-1E4E3A1C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A01AEA-4BDA-CAE7-97F4-1079110B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886FF-C5AF-10E6-C6EC-DBE2BC1D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B29278-CBE4-710B-49D2-6F7A4459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CC61F0-1795-B804-1ED5-8D742944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C2AB47-C1F8-C1B7-2AD5-1622F3BD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EAA883-AD54-3C8A-620E-A2364380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88E77-0CD1-618C-2FD3-1E3B9F6B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9BBF26-DD75-174E-5A93-24DD9592F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A3D96-259F-C757-596A-EC8E26511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5D602C-ECD8-A4AA-1877-B89F2C8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39E30F-E265-7698-3019-0F2D1ABA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982F3F-7B49-F0EB-A562-67E879E0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35F1-6214-3E42-2B06-96CDFEAF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7D8F11-3CCA-240D-12EA-67E87435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1FCBA1-C200-532D-B486-28AEA2E21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155FC4-BBF9-75C5-8888-591CBB96C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A9CD45-510C-A65B-BE90-CB37F1CB5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CCEA7F-DD1C-595F-2309-88232507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587F55-DC2E-F8F7-A924-62A489FA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2843BF-D305-135D-F4A9-A404892C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5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092D0-76F3-42B4-3BFA-382372AB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C39D9D-A022-E5A5-0714-D6F0CD45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4172B8-A5A6-1C94-D7EA-DFB24391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CDA4C1-A0A6-7B3C-C1F0-CE85A3F1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7E02DF-4AC0-6D27-5365-57D6669E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86F48B-CF22-12D6-E0C7-CB012CB4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BBE06-4FBC-0BF7-436D-BED5BF94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9EA46-698B-D95D-87FE-F20C32DC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5FADD-EEF1-08ED-D69D-C5046DE6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DF9DDF-BC70-A33E-754D-C7EB641F7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D5EA75-CABE-1EC7-6049-1D1582BF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B021B6-A2C5-37EA-98B1-E07595A2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D6EC4A-9F24-3B1D-A1A0-081B4F09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0ECF2-DD8A-D703-D006-73948629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31582C-12FF-2966-43C3-E26FAF399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9E54A5-83FC-E8DA-F159-89BC1E0B5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D4000D-5792-6AD7-7A9D-C975E9F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F187CD-2B4A-9B73-F0D2-0D74041F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E45E4B-DEDD-0753-7D93-6BC72BE3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8377CE-80E9-A199-EB92-BB3AF7B6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0BDC6B-98A7-9C2A-C9DA-804E7F732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12104-1BAB-D715-78D8-D7297816B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3C11-2F66-43A5-8B11-34A448C727C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E34019-E002-E335-324A-FEA4F6D3B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8398E5-C1D0-54AC-69A5-B887952B5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2373-0034-4FCD-8820-E424861D79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D5C86-A1E3-A82F-62EA-3FC3D245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F1C794-0810-1288-154A-E75164D56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C9F5AA-3504-FDA1-D49F-AA30B032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16" y="0"/>
            <a:ext cx="11160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9DD8D-1EBC-53CF-1592-469DA57B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18C11-0B5C-FE94-99CB-77DBD5C9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18B607-883B-3605-4204-98A7BA96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972"/>
            <a:ext cx="12192000" cy="63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6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06C76-910F-8568-7B5E-8D539623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29A1F-CE97-6ADF-E995-2F8C524C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14CDDF-0880-B21E-C4CD-73DE70BE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34"/>
            <a:ext cx="12192000" cy="63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6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366B-7385-D7C5-1F97-997D0E77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8BB24C-5B5D-C0BA-6799-A4BFBF6F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2D22CE-F700-A1BE-9471-31838CB2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91"/>
            <a:ext cx="12192000" cy="61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8F6D-2893-5184-22C3-382B9F11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C6C6F9-9016-FE13-58F9-6513D320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225806-7342-0841-C60A-3CE8A30F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9" y="0"/>
            <a:ext cx="1189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7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C8F5-8512-21CD-A1CA-74D340C7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CD322-4458-CF86-57BA-189B62AC4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EBD29D-DD07-11D2-C4DA-F5EA497D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5" y="0"/>
            <a:ext cx="11638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C6348-5C51-F47D-1C64-0FEA352F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240E3B-0FAC-6482-8363-45697F34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E3ED1A-A4EB-1132-2393-B7BE09B6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3" y="0"/>
            <a:ext cx="12081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4FDEB-0272-71AC-3E5B-2FF20727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E7546-CC59-E4A5-0ABD-543AA2C8B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791C1F-8A4F-9B27-5211-4E78E9FA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0" y="0"/>
            <a:ext cx="10940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A1400-BEC1-4B18-EB7F-AD4FC898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985238-71FA-540F-3F93-F09B655E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9444BF-D591-D787-4983-6A37EF64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47"/>
            <a:ext cx="12192000" cy="56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F53AE-AABF-9225-CDF1-3E8F0502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6C5B6-FD4A-A809-6904-25648CC5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64AC79-0512-C72E-1583-1A734CABB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5" y="0"/>
            <a:ext cx="1107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2EC8C-A449-5F68-183B-87B2C802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109BD-7B8E-0359-3FC2-26EAC6F83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318C25-0261-92D8-5093-BA366895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" y="0"/>
            <a:ext cx="10751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8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4D240-66FA-202B-0E02-92018B29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3E663-2015-F8AA-335A-9723A823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4E819B-1879-151E-46E0-081A51FE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480"/>
            <a:ext cx="12192000" cy="45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6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50CCA-F826-658A-3A1B-2E93D6D7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6A5981-E94E-7839-0732-E0627E6E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200EFB-49EF-6031-3000-0D985FBF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08" y="0"/>
            <a:ext cx="10704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D926E-D5F2-7F44-BCBD-8FA4507A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0CCFD-7700-1717-4018-92095771A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C6AA20-BD8E-47BB-1B6E-667D2046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6" y="0"/>
            <a:ext cx="11648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6DCB4-5917-E647-1FA0-7942FBB8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570995-B142-2255-906A-911019EC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43931E-7F0B-76C4-C6BC-5706C871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6"/>
            <a:ext cx="12192000" cy="61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BC653-EAF2-472A-B670-FFBDCB22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5F021-CA1F-6E36-EA30-CE89D13C8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70B7E5-322E-F242-E046-854334A1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20" y="0"/>
            <a:ext cx="10865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1CD5A-5746-2865-7AE7-792BACF9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9FA47-13E1-B1F6-0F58-AF88C4D5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A403ED-9E68-E99D-C309-0D2EC2AB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286"/>
            <a:ext cx="12192000" cy="55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63797-0C7E-5FE8-0E4A-E49FFA6F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1EB71B-9DF4-7E25-72E9-B3B4009F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FC410E-4816-B17A-7FF0-97AA8EA33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8" y="0"/>
            <a:ext cx="1144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74AD9-1EEB-9169-F2B9-DAA25B4F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5593B6-8BF0-E1C5-6990-CF281737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439B28-13DA-1665-5E2E-4E020416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211"/>
            <a:ext cx="12192000" cy="21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F4CFB-EA0E-AF59-22D0-5C12174D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974E7E-9C16-E814-B099-62801993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8D64C4-A130-1113-0CB5-810172D5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1" y="0"/>
            <a:ext cx="11203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Gschnell Simon (Student Com19)</dc:creator>
  <cp:lastModifiedBy>Gschnell Simon (Student Com19)</cp:lastModifiedBy>
  <cp:revision>1</cp:revision>
  <dcterms:created xsi:type="dcterms:W3CDTF">2022-09-14T18:03:20Z</dcterms:created>
  <dcterms:modified xsi:type="dcterms:W3CDTF">2022-09-14T18:16:41Z</dcterms:modified>
</cp:coreProperties>
</file>