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5" r:id="rId2"/>
    <p:sldId id="266" r:id="rId3"/>
    <p:sldId id="267" r:id="rId4"/>
    <p:sldId id="268" r:id="rId5"/>
    <p:sldId id="269" r:id="rId6"/>
    <p:sldId id="270" r:id="rId7"/>
    <p:sldId id="271" r:id="rId8"/>
    <p:sldId id="272" r:id="rId9"/>
    <p:sldId id="256" r:id="rId10"/>
    <p:sldId id="257" r:id="rId11"/>
    <p:sldId id="258" r:id="rId12"/>
    <p:sldId id="259" r:id="rId13"/>
    <p:sldId id="260" r:id="rId14"/>
    <p:sldId id="261" r:id="rId15"/>
    <p:sldId id="262" r:id="rId16"/>
    <p:sldId id="263" r:id="rId17"/>
    <p:sldId id="264" r:id="rId1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26A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5C16D22-59CE-F44F-0D02-BB575F4DE48F}" v="2549" dt="2021-03-23T11:34:48.398"/>
    <p1510:client id="{D354E024-4768-4F99-BC5E-340E8059A3AD}" v="814" dt="2021-03-11T15:53:13.8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4" autoAdjust="0"/>
    <p:restoredTop sz="94660"/>
  </p:normalViewPr>
  <p:slideViewPr>
    <p:cSldViewPr snapToGrid="0">
      <p:cViewPr varScale="1">
        <p:scale>
          <a:sx n="88" d="100"/>
          <a:sy n="88" d="100"/>
        </p:scale>
        <p:origin x="4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2" csCatId="accent6"/>
      <dgm:spPr/>
      <dgm:t>
        <a:bodyPr/>
        <a:lstStyle/>
        <a:p>
          <a:endParaRPr lang="en-US"/>
        </a:p>
      </dgm:t>
    </dgm:pt>
    <dgm:pt modelId="{7569BB07-ACB3-4B89-9902-C7687B083773}">
      <dgm:prSet/>
      <dgm:spPr/>
      <dgm:t>
        <a:bodyPr/>
        <a:lstStyle/>
        <a:p>
          <a:r>
            <a:rPr lang="de-DE" b="1" dirty="0"/>
            <a:t>Bei Ballbesitz:</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r>
            <a:rPr lang="de-DE" dirty="0"/>
            <a:t>Stürmer und zentraler defensiver Mittelfeldspieler (6er) können sich besser Verteilen</a:t>
          </a:r>
          <a:endParaRPr lang="en-US" dirty="0"/>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17D289D7-5C84-4BF3-A0B1-F679CD97C252}">
      <dgm:prSet/>
      <dgm:spPr/>
      <dgm:t>
        <a:bodyPr/>
        <a:lstStyle/>
        <a:p>
          <a:r>
            <a:rPr lang="de-DE" dirty="0"/>
            <a:t>Wenn der Gegenspieler mit nur einem 6er spielt kann man vor der Abwehr Überzahl erreichen</a:t>
          </a:r>
          <a:endParaRPr lang="en-US" dirty="0"/>
        </a:p>
      </dgm:t>
    </dgm:pt>
    <dgm:pt modelId="{56A130A6-3F48-4CB1-B43D-7E5915D0B10D}" type="parTrans" cxnId="{3A0C701F-9FCB-4872-B785-3556BE674516}">
      <dgm:prSet/>
      <dgm:spPr/>
      <dgm:t>
        <a:bodyPr/>
        <a:lstStyle/>
        <a:p>
          <a:endParaRPr lang="en-US"/>
        </a:p>
      </dgm:t>
    </dgm:pt>
    <dgm:pt modelId="{214CFB61-34E1-4F68-AA41-E464E6FAE325}" type="sibTrans" cxnId="{3A0C701F-9FCB-4872-B785-3556BE674516}">
      <dgm:prSet/>
      <dgm:spPr/>
      <dgm:t>
        <a:bodyPr/>
        <a:lstStyle/>
        <a:p>
          <a:endParaRPr lang="en-US"/>
        </a:p>
      </dgm:t>
    </dgm:pt>
    <dgm:pt modelId="{965E8141-42BA-4F07-A485-A29FB45C022A}">
      <dgm:prSet/>
      <dgm:spPr/>
      <dgm:t>
        <a:bodyPr/>
        <a:lstStyle/>
        <a:p>
          <a:r>
            <a:rPr lang="de-DE" b="1" dirty="0"/>
            <a:t>Beim Spiel gegen den Ball:</a:t>
          </a:r>
          <a:endParaRPr lang="en-US"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CC70B095-1EE4-48DD-9DE3-E649D7EC18E1}">
      <dgm:prSet/>
      <dgm:spPr/>
      <dgm:t>
        <a:bodyPr/>
        <a:lstStyle/>
        <a:p>
          <a:r>
            <a:rPr lang="de-DE" dirty="0"/>
            <a:t>Stehen Stürmer und 6er gestaffelt zueinander, ist es schwerer durch sie durch zu spielen</a:t>
          </a:r>
          <a:endParaRPr lang="en-US" dirty="0"/>
        </a:p>
      </dgm:t>
    </dgm:pt>
    <dgm:pt modelId="{7CDAFDDD-668D-47E9-B3C7-9B8401B72F34}" type="parTrans" cxnId="{70D26294-9941-43F5-A8E3-7DF514EDABBB}">
      <dgm:prSet/>
      <dgm:spPr/>
      <dgm:t>
        <a:bodyPr/>
        <a:lstStyle/>
        <a:p>
          <a:endParaRPr lang="en-US"/>
        </a:p>
      </dgm:t>
    </dgm:pt>
    <dgm:pt modelId="{BE4AE886-5591-4FF6-BD84-7AA27F557507}" type="sibTrans" cxnId="{70D26294-9941-43F5-A8E3-7DF514EDABBB}">
      <dgm:prSet/>
      <dgm:spPr/>
      <dgm:t>
        <a:bodyPr/>
        <a:lstStyle/>
        <a:p>
          <a:endParaRPr lang="en-US"/>
        </a:p>
      </dgm:t>
    </dgm:pt>
    <dgm:pt modelId="{4637C9DE-51BC-4078-899D-0F90740BA86F}">
      <dgm:prSet/>
      <dgm:spPr/>
      <dgm:t>
        <a:bodyPr/>
        <a:lstStyle/>
        <a:p>
          <a:r>
            <a:rPr lang="de-DE" dirty="0"/>
            <a:t>Mit zwei 6ern steht man sehr kompakt vor der Abwehr</a:t>
          </a:r>
          <a:endParaRPr lang="en-US" dirty="0"/>
        </a:p>
      </dgm:t>
    </dgm:pt>
    <dgm:pt modelId="{E4EE97E0-CFD5-42A1-BF7B-0F519F176C41}" type="parTrans" cxnId="{A4332FF7-668A-4343-9A44-D3ACE18FCF2E}">
      <dgm:prSet/>
      <dgm:spPr/>
      <dgm:t>
        <a:bodyPr/>
        <a:lstStyle/>
        <a:p>
          <a:endParaRPr lang="en-US"/>
        </a:p>
      </dgm:t>
    </dgm:pt>
    <dgm:pt modelId="{6A2ED3CD-8F48-4087-8A75-2ACF4DF4496A}" type="sibTrans" cxnId="{A4332FF7-668A-4343-9A44-D3ACE18FCF2E}">
      <dgm:prSet/>
      <dgm:spPr/>
      <dgm:t>
        <a:bodyPr/>
        <a:lstStyle/>
        <a:p>
          <a:endParaRPr lang="en-US"/>
        </a:p>
      </dgm:t>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50F28B45-E573-4EBC-9FF1-22A4CBCFCD80}" type="pres">
      <dgm:prSet presAssocID="{AC9737E5-A560-403D-B95B-68BA8AB13649}" presName="parentText" presStyleLbl="node1" presStyleIdx="1" presStyleCnt="6">
        <dgm:presLayoutVars>
          <dgm:chMax val="0"/>
          <dgm:bulletEnabled val="1"/>
        </dgm:presLayoutVars>
      </dgm:prSet>
      <dgm:spPr/>
    </dgm:pt>
    <dgm:pt modelId="{B4451404-6EA3-4142-9A9D-52985729E6AD}" type="pres">
      <dgm:prSet presAssocID="{97C7F546-1D88-4D39-9C1C-5BBBF67FFC1E}" presName="spacer" presStyleCnt="0"/>
      <dgm:spPr/>
    </dgm:pt>
    <dgm:pt modelId="{753A5604-DFEC-4FF8-92E6-A01902816B09}" type="pres">
      <dgm:prSet presAssocID="{17D289D7-5C84-4BF3-A0B1-F679CD97C252}" presName="parentText" presStyleLbl="node1" presStyleIdx="2" presStyleCnt="6">
        <dgm:presLayoutVars>
          <dgm:chMax val="0"/>
          <dgm:bulletEnabled val="1"/>
        </dgm:presLayoutVars>
      </dgm:prSet>
      <dgm:spPr/>
    </dgm:pt>
    <dgm:pt modelId="{DB16871F-3F4F-47F9-B120-43EE69324448}" type="pres">
      <dgm:prSet presAssocID="{214CFB61-34E1-4F68-AA41-E464E6FAE325}"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84781CFB-7D8C-4C42-AA8C-832ADC12D4E7}" type="pres">
      <dgm:prSet presAssocID="{CC70B095-1EE4-48DD-9DE3-E649D7EC18E1}" presName="parentText" presStyleLbl="node1" presStyleIdx="4" presStyleCnt="6">
        <dgm:presLayoutVars>
          <dgm:chMax val="0"/>
          <dgm:bulletEnabled val="1"/>
        </dgm:presLayoutVars>
      </dgm:prSet>
      <dgm:spPr/>
    </dgm:pt>
    <dgm:pt modelId="{B07896D2-7678-4865-9E69-5F9EE6B1BEFD}" type="pres">
      <dgm:prSet presAssocID="{BE4AE886-5591-4FF6-BD84-7AA27F557507}" presName="spacer" presStyleCnt="0"/>
      <dgm:spPr/>
    </dgm:pt>
    <dgm:pt modelId="{608B61FD-2151-40AA-B9B3-B53351513748}" type="pres">
      <dgm:prSet presAssocID="{4637C9DE-51BC-4078-899D-0F90740BA86F}" presName="parentText" presStyleLbl="node1" presStyleIdx="5" presStyleCnt="6">
        <dgm:presLayoutVars>
          <dgm:chMax val="0"/>
          <dgm:bulletEnabled val="1"/>
        </dgm:presLayoutVars>
      </dgm:prSet>
      <dgm:spPr/>
    </dgm:pt>
  </dgm:ptLst>
  <dgm:cxnLst>
    <dgm:cxn modelId="{1356A40A-38F6-4784-BA0A-F65AB552B934}" type="presOf" srcId="{7569BB07-ACB3-4B89-9902-C7687B083773}" destId="{DB7E761A-CE36-4EAE-935E-FF97452D590D}" srcOrd="0" destOrd="0" presId="urn:microsoft.com/office/officeart/2005/8/layout/vList2"/>
    <dgm:cxn modelId="{3A0C701F-9FCB-4872-B785-3556BE674516}" srcId="{7604089D-915D-4926-99E0-AAC9303A1124}" destId="{17D289D7-5C84-4BF3-A0B1-F679CD97C252}" srcOrd="2" destOrd="0" parTransId="{56A130A6-3F48-4CB1-B43D-7E5915D0B10D}" sibTransId="{214CFB61-34E1-4F68-AA41-E464E6FAE325}"/>
    <dgm:cxn modelId="{7B83D72F-8DD6-4520-B755-117A13BB08CB}" type="presOf" srcId="{965E8141-42BA-4F07-A485-A29FB45C022A}" destId="{E15EB922-E299-443E-9517-CCA69E2E4FD2}" srcOrd="0" destOrd="0" presId="urn:microsoft.com/office/officeart/2005/8/layout/vList2"/>
    <dgm:cxn modelId="{FD8E4C61-A979-4D4A-A02F-209B392E09BD}" type="presOf" srcId="{7604089D-915D-4926-99E0-AAC9303A1124}" destId="{2E1DFFD5-0887-480A-B652-A7B34899EF71}" srcOrd="0" destOrd="0" presId="urn:microsoft.com/office/officeart/2005/8/layout/vList2"/>
    <dgm:cxn modelId="{C9931043-4C5F-4FD7-8782-862F493216EA}" type="presOf" srcId="{17D289D7-5C84-4BF3-A0B1-F679CD97C252}" destId="{753A5604-DFEC-4FF8-92E6-A01902816B09}" srcOrd="0" destOrd="0" presId="urn:microsoft.com/office/officeart/2005/8/layout/vList2"/>
    <dgm:cxn modelId="{1FBC395A-F8A8-4AC1-BECB-392036FF1393}" type="presOf" srcId="{CC70B095-1EE4-48DD-9DE3-E649D7EC18E1}" destId="{84781CFB-7D8C-4C42-AA8C-832ADC12D4E7}" srcOrd="0" destOrd="0" presId="urn:microsoft.com/office/officeart/2005/8/layout/vList2"/>
    <dgm:cxn modelId="{70D26294-9941-43F5-A8E3-7DF514EDABBB}" srcId="{7604089D-915D-4926-99E0-AAC9303A1124}" destId="{CC70B095-1EE4-48DD-9DE3-E649D7EC18E1}" srcOrd="4" destOrd="0" parTransId="{7CDAFDDD-668D-47E9-B3C7-9B8401B72F34}" sibTransId="{BE4AE886-5591-4FF6-BD84-7AA27F557507}"/>
    <dgm:cxn modelId="{28550DAB-969B-4B12-A129-E7882EF5BE7C}" type="presOf" srcId="{AC9737E5-A560-403D-B95B-68BA8AB13649}" destId="{50F28B45-E573-4EBC-9FF1-22A4CBCFCD80}" srcOrd="0" destOrd="0" presId="urn:microsoft.com/office/officeart/2005/8/layout/vList2"/>
    <dgm:cxn modelId="{5D1A4BD4-B087-47FF-B2E6-DAF0B7EF9E94}" type="presOf" srcId="{4637C9DE-51BC-4078-899D-0F90740BA86F}" destId="{608B61FD-2151-40AA-B9B3-B53351513748}" srcOrd="0" destOrd="0" presId="urn:microsoft.com/office/officeart/2005/8/layout/vList2"/>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EA8263F6-D254-41C9-A69D-B4246056AF91}" srcId="{7604089D-915D-4926-99E0-AAC9303A1124}" destId="{AC9737E5-A560-403D-B95B-68BA8AB13649}" srcOrd="1" destOrd="0" parTransId="{C1FDB8E9-2632-41CC-B8F3-EA0DD013D092}" sibTransId="{97C7F546-1D88-4D39-9C1C-5BBBF67FFC1E}"/>
    <dgm:cxn modelId="{A4332FF7-668A-4343-9A44-D3ACE18FCF2E}" srcId="{7604089D-915D-4926-99E0-AAC9303A1124}" destId="{4637C9DE-51BC-4078-899D-0F90740BA86F}" srcOrd="5" destOrd="0" parTransId="{E4EE97E0-CFD5-42A1-BF7B-0F519F176C41}" sibTransId="{6A2ED3CD-8F48-4087-8A75-2ACF4DF4496A}"/>
    <dgm:cxn modelId="{4CB2EF8A-8368-4744-94B4-87C015EDCFDE}" type="presParOf" srcId="{2E1DFFD5-0887-480A-B652-A7B34899EF71}" destId="{DB7E761A-CE36-4EAE-935E-FF97452D590D}" srcOrd="0" destOrd="0" presId="urn:microsoft.com/office/officeart/2005/8/layout/vList2"/>
    <dgm:cxn modelId="{29FB3F77-BE14-4EEB-AA05-E39801D528CB}" type="presParOf" srcId="{2E1DFFD5-0887-480A-B652-A7B34899EF71}" destId="{2CF20293-216B-40AA-BD80-BAED0376BE07}" srcOrd="1" destOrd="0" presId="urn:microsoft.com/office/officeart/2005/8/layout/vList2"/>
    <dgm:cxn modelId="{B01DF148-7EB5-40DF-90F4-483790B93E9F}" type="presParOf" srcId="{2E1DFFD5-0887-480A-B652-A7B34899EF71}" destId="{50F28B45-E573-4EBC-9FF1-22A4CBCFCD80}" srcOrd="2" destOrd="0" presId="urn:microsoft.com/office/officeart/2005/8/layout/vList2"/>
    <dgm:cxn modelId="{891F25EC-F3E3-4F83-B80D-184FC95199FB}" type="presParOf" srcId="{2E1DFFD5-0887-480A-B652-A7B34899EF71}" destId="{B4451404-6EA3-4142-9A9D-52985729E6AD}" srcOrd="3" destOrd="0" presId="urn:microsoft.com/office/officeart/2005/8/layout/vList2"/>
    <dgm:cxn modelId="{96047CE6-F337-4386-BEC5-5B6C71639611}" type="presParOf" srcId="{2E1DFFD5-0887-480A-B652-A7B34899EF71}" destId="{753A5604-DFEC-4FF8-92E6-A01902816B09}" srcOrd="4" destOrd="0" presId="urn:microsoft.com/office/officeart/2005/8/layout/vList2"/>
    <dgm:cxn modelId="{7C60D914-2AAE-4C6A-8898-DB9FA1287173}" type="presParOf" srcId="{2E1DFFD5-0887-480A-B652-A7B34899EF71}" destId="{DB16871F-3F4F-47F9-B120-43EE69324448}" srcOrd="5" destOrd="0" presId="urn:microsoft.com/office/officeart/2005/8/layout/vList2"/>
    <dgm:cxn modelId="{99717593-A070-4A56-99A6-D5D7C335ECD6}" type="presParOf" srcId="{2E1DFFD5-0887-480A-B652-A7B34899EF71}" destId="{E15EB922-E299-443E-9517-CCA69E2E4FD2}" srcOrd="6" destOrd="0" presId="urn:microsoft.com/office/officeart/2005/8/layout/vList2"/>
    <dgm:cxn modelId="{450B8C7C-E923-4DA4-BEB9-BC73F1976E24}" type="presParOf" srcId="{2E1DFFD5-0887-480A-B652-A7B34899EF71}" destId="{65F3F80F-82EB-403A-A188-1F14803E0A39}" srcOrd="7" destOrd="0" presId="urn:microsoft.com/office/officeart/2005/8/layout/vList2"/>
    <dgm:cxn modelId="{D98A3139-B10C-4CA1-B57B-74151F5308B4}" type="presParOf" srcId="{2E1DFFD5-0887-480A-B652-A7B34899EF71}" destId="{84781CFB-7D8C-4C42-AA8C-832ADC12D4E7}" srcOrd="8" destOrd="0" presId="urn:microsoft.com/office/officeart/2005/8/layout/vList2"/>
    <dgm:cxn modelId="{69571600-F746-481A-A6C2-589017047D05}" type="presParOf" srcId="{2E1DFFD5-0887-480A-B652-A7B34899EF71}" destId="{B07896D2-7678-4865-9E69-5F9EE6B1BEFD}" srcOrd="9" destOrd="0" presId="urn:microsoft.com/office/officeart/2005/8/layout/vList2"/>
    <dgm:cxn modelId="{DCB2AA0E-4489-4500-BDC1-74059F4C91E9}" type="presParOf" srcId="{2E1DFFD5-0887-480A-B652-A7B34899EF71}" destId="{608B61FD-2151-40AA-B9B3-B53351513748}"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7569BB07-ACB3-4B89-9902-C7687B083773}">
      <dgm:prSet/>
      <dgm:spPr/>
      <dgm:t>
        <a:bodyPr/>
        <a:lstStyle/>
        <a:p>
          <a:pPr algn="l">
            <a:lnSpc>
              <a:spcPct val="90000"/>
            </a:lnSpc>
          </a:pPr>
          <a:r>
            <a:rPr lang="de-DE" b="1" dirty="0"/>
            <a:t>Bei Ballbesitz</a:t>
          </a:r>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pPr algn="l">
            <a:lnSpc>
              <a:spcPct val="90000"/>
            </a:lnSpc>
          </a:pPr>
          <a:r>
            <a:rPr lang="de-DE" dirty="0"/>
            <a:t>Kein zentraler offensiver Mittelfeldspieler (10er) vorhanden der vor der gegnerischen Abwehr Bälle verteilen könnte</a:t>
          </a:r>
          <a:endParaRPr lang="en-US" dirty="0"/>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17D289D7-5C84-4BF3-A0B1-F679CD97C252}">
      <dgm:prSet/>
      <dgm:spPr/>
      <dgm:t>
        <a:bodyPr/>
        <a:lstStyle/>
        <a:p>
          <a:pPr algn="l">
            <a:lnSpc>
              <a:spcPct val="90000"/>
            </a:lnSpc>
          </a:pPr>
          <a:r>
            <a:rPr lang="de-DE" dirty="0"/>
            <a:t>Hohe Laufleistung der Außenverteidiger (AV) nötig</a:t>
          </a:r>
          <a:endParaRPr lang="en-US" dirty="0"/>
        </a:p>
      </dgm:t>
    </dgm:pt>
    <dgm:pt modelId="{56A130A6-3F48-4CB1-B43D-7E5915D0B10D}" type="parTrans" cxnId="{3A0C701F-9FCB-4872-B785-3556BE674516}">
      <dgm:prSet/>
      <dgm:spPr/>
      <dgm:t>
        <a:bodyPr/>
        <a:lstStyle/>
        <a:p>
          <a:endParaRPr lang="en-US"/>
        </a:p>
      </dgm:t>
    </dgm:pt>
    <dgm:pt modelId="{214CFB61-34E1-4F68-AA41-E464E6FAE325}" type="sibTrans" cxnId="{3A0C701F-9FCB-4872-B785-3556BE674516}">
      <dgm:prSet/>
      <dgm:spPr/>
      <dgm:t>
        <a:bodyPr/>
        <a:lstStyle/>
        <a:p>
          <a:endParaRPr lang="en-US"/>
        </a:p>
      </dgm:t>
    </dgm:pt>
    <dgm:pt modelId="{965E8141-42BA-4F07-A485-A29FB45C022A}">
      <dgm:prSet/>
      <dgm:spPr/>
      <dgm:t>
        <a:bodyPr/>
        <a:lstStyle/>
        <a:p>
          <a:pPr algn="l" rtl="0">
            <a:lnSpc>
              <a:spcPct val="90000"/>
            </a:lnSpc>
          </a:pPr>
          <a:r>
            <a:rPr lang="de-DE" b="1" dirty="0"/>
            <a:t>Beim Spiel gegen den </a:t>
          </a:r>
          <a:r>
            <a:rPr lang="de-DE" b="1" dirty="0">
              <a:latin typeface="Calibri Light" panose="020F0302020204030204"/>
            </a:rPr>
            <a:t>Ball</a:t>
          </a:r>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737C1FD8-2A5E-476F-ACD9-AE7FDC10E17D}">
      <dgm:prSet phldr="0"/>
      <dgm:spPr/>
      <dgm:t>
        <a:bodyPr/>
        <a:lstStyle/>
        <a:p>
          <a:r>
            <a:rPr lang="de-DE" dirty="0">
              <a:latin typeface="Calibri Light" panose="020F0302020204030204"/>
            </a:rPr>
            <a:t>Bei</a:t>
          </a:r>
          <a:r>
            <a:rPr lang="de-DE" dirty="0"/>
            <a:t> Mannschaften mit zentralen Mittelfeldspielern (z.B. 4-2-3-1), hat man mit Unterzahlsituationen zu kämpfen</a:t>
          </a:r>
        </a:p>
      </dgm:t>
    </dgm:pt>
    <dgm:pt modelId="{B1E15F9A-9BC9-4F2E-AF56-29AD12F6C49E}" type="parTrans" cxnId="{8566DFFD-BA83-44DD-A29C-85A1B8543DDB}">
      <dgm:prSet/>
      <dgm:spPr/>
    </dgm:pt>
    <dgm:pt modelId="{50B059AE-D4E1-4DF3-AD78-0F90B369FA38}" type="sibTrans" cxnId="{8566DFFD-BA83-44DD-A29C-85A1B8543DDB}">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5">
        <dgm:presLayoutVars>
          <dgm:chMax val="0"/>
          <dgm:bulletEnabled val="1"/>
        </dgm:presLayoutVars>
      </dgm:prSet>
      <dgm:spPr/>
    </dgm:pt>
    <dgm:pt modelId="{722FA66D-E6D8-4DCE-91D2-04936C74295E}" type="pres">
      <dgm:prSet presAssocID="{8018B34C-8329-4C9C-A5FC-663CC74B473A}" presName="spacer" presStyleCnt="0"/>
      <dgm:spPr/>
    </dgm:pt>
    <dgm:pt modelId="{58C8EF39-40A5-4B9F-8D82-C7194E550DF1}" type="pres">
      <dgm:prSet presAssocID="{AC9737E5-A560-403D-B95B-68BA8AB13649}" presName="parentText" presStyleLbl="node1" presStyleIdx="1" presStyleCnt="5">
        <dgm:presLayoutVars>
          <dgm:chMax val="0"/>
          <dgm:bulletEnabled val="1"/>
        </dgm:presLayoutVars>
      </dgm:prSet>
      <dgm:spPr/>
    </dgm:pt>
    <dgm:pt modelId="{E4B89626-0912-4867-83C8-B2A32B801B00}" type="pres">
      <dgm:prSet presAssocID="{97C7F546-1D88-4D39-9C1C-5BBBF67FFC1E}" presName="spacer" presStyleCnt="0"/>
      <dgm:spPr/>
    </dgm:pt>
    <dgm:pt modelId="{4E2B2881-CEDA-4C22-9F8E-F5B9716AB959}" type="pres">
      <dgm:prSet presAssocID="{17D289D7-5C84-4BF3-A0B1-F679CD97C252}" presName="parentText" presStyleLbl="node1" presStyleIdx="2" presStyleCnt="5">
        <dgm:presLayoutVars>
          <dgm:chMax val="0"/>
          <dgm:bulletEnabled val="1"/>
        </dgm:presLayoutVars>
      </dgm:prSet>
      <dgm:spPr/>
    </dgm:pt>
    <dgm:pt modelId="{6F80F6E9-9327-48B4-987F-8A848045BE25}" type="pres">
      <dgm:prSet presAssocID="{214CFB61-34E1-4F68-AA41-E464E6FAE325}" presName="spacer" presStyleCnt="0"/>
      <dgm:spPr/>
    </dgm:pt>
    <dgm:pt modelId="{383DBDDD-1A1C-4C96-9491-01C6956141FA}" type="pres">
      <dgm:prSet presAssocID="{965E8141-42BA-4F07-A485-A29FB45C022A}" presName="parentText" presStyleLbl="node1" presStyleIdx="3" presStyleCnt="5">
        <dgm:presLayoutVars>
          <dgm:chMax val="0"/>
          <dgm:bulletEnabled val="1"/>
        </dgm:presLayoutVars>
      </dgm:prSet>
      <dgm:spPr/>
    </dgm:pt>
    <dgm:pt modelId="{FE5D1F56-4422-48EA-951A-851ECFD26A93}" type="pres">
      <dgm:prSet presAssocID="{5E3C1002-BB1E-4D2D-BD50-6B5884003F80}" presName="spacer" presStyleCnt="0"/>
      <dgm:spPr/>
    </dgm:pt>
    <dgm:pt modelId="{2C47D57B-4F94-4D60-965D-FC9056E14DC0}" type="pres">
      <dgm:prSet presAssocID="{737C1FD8-2A5E-476F-ACD9-AE7FDC10E17D}" presName="parentText" presStyleLbl="node1" presStyleIdx="4" presStyleCnt="5">
        <dgm:presLayoutVars>
          <dgm:chMax val="0"/>
          <dgm:bulletEnabled val="1"/>
        </dgm:presLayoutVars>
      </dgm:prSet>
      <dgm:spPr/>
    </dgm:pt>
  </dgm:ptLst>
  <dgm:cxnLst>
    <dgm:cxn modelId="{3A0C701F-9FCB-4872-B785-3556BE674516}" srcId="{7604089D-915D-4926-99E0-AAC9303A1124}" destId="{17D289D7-5C84-4BF3-A0B1-F679CD97C252}" srcOrd="2" destOrd="0" parTransId="{56A130A6-3F48-4CB1-B43D-7E5915D0B10D}" sibTransId="{214CFB61-34E1-4F68-AA41-E464E6FAE325}"/>
    <dgm:cxn modelId="{D408DF2E-20DF-4CBE-B993-ECC024648734}" type="presOf" srcId="{7569BB07-ACB3-4B89-9902-C7687B083773}" destId="{DB7E761A-CE36-4EAE-935E-FF97452D590D}" srcOrd="0" destOrd="0" presId="urn:microsoft.com/office/officeart/2005/8/layout/vList2"/>
    <dgm:cxn modelId="{FD8E4C61-A979-4D4A-A02F-209B392E09BD}" type="presOf" srcId="{7604089D-915D-4926-99E0-AAC9303A1124}" destId="{2E1DFFD5-0887-480A-B652-A7B34899EF71}" srcOrd="0" destOrd="0" presId="urn:microsoft.com/office/officeart/2005/8/layout/vList2"/>
    <dgm:cxn modelId="{89E06769-AF82-4DCB-A564-F5D3E180EDBF}" type="presOf" srcId="{965E8141-42BA-4F07-A485-A29FB45C022A}" destId="{383DBDDD-1A1C-4C96-9491-01C6956141FA}" srcOrd="0" destOrd="0" presId="urn:microsoft.com/office/officeart/2005/8/layout/vList2"/>
    <dgm:cxn modelId="{BA067349-3985-4312-A7A7-188CF2BE2B21}" type="presOf" srcId="{17D289D7-5C84-4BF3-A0B1-F679CD97C252}" destId="{4E2B2881-CEDA-4C22-9F8E-F5B9716AB959}" srcOrd="0" destOrd="0" presId="urn:microsoft.com/office/officeart/2005/8/layout/vList2"/>
    <dgm:cxn modelId="{5BE65093-27A1-445F-9658-30EC6AE0E6A9}" type="presOf" srcId="{AC9737E5-A560-403D-B95B-68BA8AB13649}" destId="{58C8EF39-40A5-4B9F-8D82-C7194E550DF1}" srcOrd="0" destOrd="0" presId="urn:microsoft.com/office/officeart/2005/8/layout/vList2"/>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EA8263F6-D254-41C9-A69D-B4246056AF91}" srcId="{7604089D-915D-4926-99E0-AAC9303A1124}" destId="{AC9737E5-A560-403D-B95B-68BA8AB13649}" srcOrd="1" destOrd="0" parTransId="{C1FDB8E9-2632-41CC-B8F3-EA0DD013D092}" sibTransId="{97C7F546-1D88-4D39-9C1C-5BBBF67FFC1E}"/>
    <dgm:cxn modelId="{D341CEF6-1165-4A8C-B86A-8E1B8ED3849D}" type="presOf" srcId="{737C1FD8-2A5E-476F-ACD9-AE7FDC10E17D}" destId="{2C47D57B-4F94-4D60-965D-FC9056E14DC0}" srcOrd="0" destOrd="0" presId="urn:microsoft.com/office/officeart/2005/8/layout/vList2"/>
    <dgm:cxn modelId="{8566DFFD-BA83-44DD-A29C-85A1B8543DDB}" srcId="{7604089D-915D-4926-99E0-AAC9303A1124}" destId="{737C1FD8-2A5E-476F-ACD9-AE7FDC10E17D}" srcOrd="4" destOrd="0" parTransId="{B1E15F9A-9BC9-4F2E-AF56-29AD12F6C49E}" sibTransId="{50B059AE-D4E1-4DF3-AD78-0F90B369FA38}"/>
    <dgm:cxn modelId="{B5C2E407-BCA3-4842-A88E-EFDBBCB5E1FB}" type="presParOf" srcId="{2E1DFFD5-0887-480A-B652-A7B34899EF71}" destId="{DB7E761A-CE36-4EAE-935E-FF97452D590D}" srcOrd="0" destOrd="0" presId="urn:microsoft.com/office/officeart/2005/8/layout/vList2"/>
    <dgm:cxn modelId="{2CAA0EF4-04AF-41ED-9AAE-B0CAFFA98198}" type="presParOf" srcId="{2E1DFFD5-0887-480A-B652-A7B34899EF71}" destId="{722FA66D-E6D8-4DCE-91D2-04936C74295E}" srcOrd="1" destOrd="0" presId="urn:microsoft.com/office/officeart/2005/8/layout/vList2"/>
    <dgm:cxn modelId="{6F78AAF9-3141-4B7A-A9C9-966A77E6959F}" type="presParOf" srcId="{2E1DFFD5-0887-480A-B652-A7B34899EF71}" destId="{58C8EF39-40A5-4B9F-8D82-C7194E550DF1}" srcOrd="2" destOrd="0" presId="urn:microsoft.com/office/officeart/2005/8/layout/vList2"/>
    <dgm:cxn modelId="{56B5493F-2E5F-4B63-93BA-A0BB092E9AE9}" type="presParOf" srcId="{2E1DFFD5-0887-480A-B652-A7B34899EF71}" destId="{E4B89626-0912-4867-83C8-B2A32B801B00}" srcOrd="3" destOrd="0" presId="urn:microsoft.com/office/officeart/2005/8/layout/vList2"/>
    <dgm:cxn modelId="{DF292EF7-DF9C-46DE-923F-A2AF9DAE289B}" type="presParOf" srcId="{2E1DFFD5-0887-480A-B652-A7B34899EF71}" destId="{4E2B2881-CEDA-4C22-9F8E-F5B9716AB959}" srcOrd="4" destOrd="0" presId="urn:microsoft.com/office/officeart/2005/8/layout/vList2"/>
    <dgm:cxn modelId="{74A921A9-9ED7-4ECE-BAA9-5606F2181020}" type="presParOf" srcId="{2E1DFFD5-0887-480A-B652-A7B34899EF71}" destId="{6F80F6E9-9327-48B4-987F-8A848045BE25}" srcOrd="5" destOrd="0" presId="urn:microsoft.com/office/officeart/2005/8/layout/vList2"/>
    <dgm:cxn modelId="{EE6FEFB1-DC03-4C17-980C-B6487B7B3F18}" type="presParOf" srcId="{2E1DFFD5-0887-480A-B652-A7B34899EF71}" destId="{383DBDDD-1A1C-4C96-9491-01C6956141FA}" srcOrd="6" destOrd="0" presId="urn:microsoft.com/office/officeart/2005/8/layout/vList2"/>
    <dgm:cxn modelId="{BE1B11EB-7C69-487C-90B1-5AB8801C7696}" type="presParOf" srcId="{2E1DFFD5-0887-480A-B652-A7B34899EF71}" destId="{FE5D1F56-4422-48EA-951A-851ECFD26A93}" srcOrd="7" destOrd="0" presId="urn:microsoft.com/office/officeart/2005/8/layout/vList2"/>
    <dgm:cxn modelId="{4E4CED68-02A5-4323-9130-682E5DFE4816}" type="presParOf" srcId="{2E1DFFD5-0887-480A-B652-A7B34899EF71}" destId="{2C47D57B-4F94-4D60-965D-FC9056E14DC0}"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7569BB07-ACB3-4B89-9902-C7687B083773}">
      <dgm:prSet/>
      <dgm:spPr/>
      <dgm:t>
        <a:bodyPr/>
        <a:lstStyle/>
        <a:p>
          <a:pPr algn="l">
            <a:lnSpc>
              <a:spcPct val="90000"/>
            </a:lnSpc>
          </a:pPr>
          <a:r>
            <a:rPr lang="de-DE" b="1" dirty="0"/>
            <a:t>Bei Ballbesitz:</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pPr algn="l">
            <a:lnSpc>
              <a:spcPct val="90000"/>
            </a:lnSpc>
          </a:pPr>
          <a:r>
            <a:rPr lang="de-DE" dirty="0"/>
            <a:t>Hohe Angriffsflexibilität durch die </a:t>
          </a:r>
          <a:r>
            <a:rPr lang="de-DE" b="0" dirty="0"/>
            <a:t>beiden äußeren </a:t>
          </a:r>
          <a:r>
            <a:rPr lang="de-DE" dirty="0"/>
            <a:t>Mittelfeldspieler (MA)</a:t>
          </a:r>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965E8141-42BA-4F07-A485-A29FB45C022A}">
      <dgm:prSet/>
      <dgm:spPr/>
      <dgm:t>
        <a:bodyPr/>
        <a:lstStyle/>
        <a:p>
          <a:pPr algn="l">
            <a:lnSpc>
              <a:spcPct val="90000"/>
            </a:lnSpc>
          </a:pPr>
          <a:r>
            <a:rPr lang="de-DE" b="1" dirty="0"/>
            <a:t>Beim Spiel gegen den Ball:</a:t>
          </a:r>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29FE41D9-D3D7-4EB0-8965-29585F380B32}">
      <dgm:prSet phldr="0"/>
      <dgm:spPr/>
      <dgm:t>
        <a:bodyPr/>
        <a:lstStyle/>
        <a:p>
          <a:pPr algn="l">
            <a:lnSpc>
              <a:spcPct val="90000"/>
            </a:lnSpc>
          </a:pPr>
          <a:r>
            <a:rPr lang="de-DE" dirty="0"/>
            <a:t>AV können sich gut in die Offensive einschalten</a:t>
          </a:r>
        </a:p>
      </dgm:t>
    </dgm:pt>
    <dgm:pt modelId="{9AEDC3F7-0DAE-4C48-AFBA-8D98FC6CB074}" type="parTrans" cxnId="{219FFC64-9151-4C5E-9D8F-33256490AAE6}">
      <dgm:prSet/>
      <dgm:spPr/>
    </dgm:pt>
    <dgm:pt modelId="{A17E4270-9713-443D-8FAB-E9D688616705}" type="sibTrans" cxnId="{219FFC64-9151-4C5E-9D8F-33256490AAE6}">
      <dgm:prSet/>
      <dgm:spPr/>
    </dgm:pt>
    <dgm:pt modelId="{8F2682EF-96B7-4F99-83A1-2CBE5E0626D0}">
      <dgm:prSet phldr="0"/>
      <dgm:spPr/>
      <dgm:t>
        <a:bodyPr/>
        <a:lstStyle/>
        <a:p>
          <a:pPr algn="l">
            <a:lnSpc>
              <a:spcPct val="90000"/>
            </a:lnSpc>
          </a:pPr>
          <a:r>
            <a:rPr lang="de-DE" dirty="0"/>
            <a:t>Starkes Zentrum</a:t>
          </a:r>
          <a:endParaRPr lang="en-US" dirty="0"/>
        </a:p>
      </dgm:t>
    </dgm:pt>
    <dgm:pt modelId="{91A31273-651F-4EA3-BF75-E69868297923}" type="parTrans" cxnId="{45F0A572-9B84-4A93-8C8A-8EFD1016A144}">
      <dgm:prSet/>
      <dgm:spPr/>
    </dgm:pt>
    <dgm:pt modelId="{83E230A4-6CF4-4C18-8F25-0A6E11E3D832}" type="sibTrans" cxnId="{45F0A572-9B84-4A93-8C8A-8EFD1016A144}">
      <dgm:prSet/>
      <dgm:spPr/>
    </dgm:pt>
    <dgm:pt modelId="{DABB9BEA-E04C-4381-A1CD-C373E50D9956}">
      <dgm:prSet phldr="0"/>
      <dgm:spPr/>
      <dgm:t>
        <a:bodyPr/>
        <a:lstStyle/>
        <a:p>
          <a:pPr algn="l">
            <a:lnSpc>
              <a:spcPct val="90000"/>
            </a:lnSpc>
          </a:pPr>
          <a:r>
            <a:rPr lang="de-DE" dirty="0"/>
            <a:t>Stark gegen gelenktes Pressing nach innen</a:t>
          </a:r>
          <a:endParaRPr lang="en-US" dirty="0"/>
        </a:p>
      </dgm:t>
    </dgm:pt>
    <dgm:pt modelId="{D53AB0CF-553C-425C-A51D-46C68CD28021}" type="parTrans" cxnId="{C4689EEF-0CCA-4B05-9D6C-6D69D34CF241}">
      <dgm:prSet/>
      <dgm:spPr/>
    </dgm:pt>
    <dgm:pt modelId="{79F125C9-45E1-45D3-8AD9-F68EEB001B4C}" type="sibTrans" cxnId="{C4689EEF-0CCA-4B05-9D6C-6D69D34CF241}">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50F28B45-E573-4EBC-9FF1-22A4CBCFCD80}" type="pres">
      <dgm:prSet presAssocID="{AC9737E5-A560-403D-B95B-68BA8AB13649}" presName="parentText" presStyleLbl="node1" presStyleIdx="1" presStyleCnt="6">
        <dgm:presLayoutVars>
          <dgm:chMax val="0"/>
          <dgm:bulletEnabled val="1"/>
        </dgm:presLayoutVars>
      </dgm:prSet>
      <dgm:spPr/>
    </dgm:pt>
    <dgm:pt modelId="{B4451404-6EA3-4142-9A9D-52985729E6AD}" type="pres">
      <dgm:prSet presAssocID="{97C7F546-1D88-4D39-9C1C-5BBBF67FFC1E}" presName="spacer" presStyleCnt="0"/>
      <dgm:spPr/>
    </dgm:pt>
    <dgm:pt modelId="{C2621B17-5148-42F8-BB03-BC6C34FAA522}" type="pres">
      <dgm:prSet presAssocID="{29FE41D9-D3D7-4EB0-8965-29585F380B32}" presName="parentText" presStyleLbl="node1" presStyleIdx="2" presStyleCnt="6">
        <dgm:presLayoutVars>
          <dgm:chMax val="0"/>
          <dgm:bulletEnabled val="1"/>
        </dgm:presLayoutVars>
      </dgm:prSet>
      <dgm:spPr/>
    </dgm:pt>
    <dgm:pt modelId="{1CB45CB2-41D8-400A-81F4-BEA3BF1265F6}" type="pres">
      <dgm:prSet presAssocID="{A17E4270-9713-443D-8FAB-E9D688616705}"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1377ABE8-BC3D-4FBA-9251-3C668D905CB2}" type="pres">
      <dgm:prSet presAssocID="{8F2682EF-96B7-4F99-83A1-2CBE5E0626D0}" presName="parentText" presStyleLbl="node1" presStyleIdx="4" presStyleCnt="6">
        <dgm:presLayoutVars>
          <dgm:chMax val="0"/>
          <dgm:bulletEnabled val="1"/>
        </dgm:presLayoutVars>
      </dgm:prSet>
      <dgm:spPr/>
    </dgm:pt>
    <dgm:pt modelId="{090FC8F6-41FB-45F3-BD26-971B494EB0D6}" type="pres">
      <dgm:prSet presAssocID="{83E230A4-6CF4-4C18-8F25-0A6E11E3D832}" presName="spacer" presStyleCnt="0"/>
      <dgm:spPr/>
    </dgm:pt>
    <dgm:pt modelId="{9AFF6B14-EA20-4D7B-9B8B-4B62EC8372BD}" type="pres">
      <dgm:prSet presAssocID="{DABB9BEA-E04C-4381-A1CD-C373E50D9956}" presName="parentText" presStyleLbl="node1" presStyleIdx="5" presStyleCnt="6">
        <dgm:presLayoutVars>
          <dgm:chMax val="0"/>
          <dgm:bulletEnabled val="1"/>
        </dgm:presLayoutVars>
      </dgm:prSet>
      <dgm:spPr/>
    </dgm:pt>
  </dgm:ptLst>
  <dgm:cxnLst>
    <dgm:cxn modelId="{0BA2935C-C091-4504-85DA-68923485D2B9}" type="presOf" srcId="{AC9737E5-A560-403D-B95B-68BA8AB13649}" destId="{50F28B45-E573-4EBC-9FF1-22A4CBCFCD80}" srcOrd="0" destOrd="0" presId="urn:microsoft.com/office/officeart/2005/8/layout/vList2"/>
    <dgm:cxn modelId="{FD8E4C61-A979-4D4A-A02F-209B392E09BD}" type="presOf" srcId="{7604089D-915D-4926-99E0-AAC9303A1124}" destId="{2E1DFFD5-0887-480A-B652-A7B34899EF71}" srcOrd="0" destOrd="0" presId="urn:microsoft.com/office/officeart/2005/8/layout/vList2"/>
    <dgm:cxn modelId="{219FFC64-9151-4C5E-9D8F-33256490AAE6}" srcId="{7604089D-915D-4926-99E0-AAC9303A1124}" destId="{29FE41D9-D3D7-4EB0-8965-29585F380B32}" srcOrd="2" destOrd="0" parTransId="{9AEDC3F7-0DAE-4C48-AFBA-8D98FC6CB074}" sibTransId="{A17E4270-9713-443D-8FAB-E9D688616705}"/>
    <dgm:cxn modelId="{45F0A572-9B84-4A93-8C8A-8EFD1016A144}" srcId="{7604089D-915D-4926-99E0-AAC9303A1124}" destId="{8F2682EF-96B7-4F99-83A1-2CBE5E0626D0}" srcOrd="4" destOrd="0" parTransId="{91A31273-651F-4EA3-BF75-E69868297923}" sibTransId="{83E230A4-6CF4-4C18-8F25-0A6E11E3D832}"/>
    <dgm:cxn modelId="{DAA08283-D128-4827-AF57-5AC54E932095}" type="presOf" srcId="{DABB9BEA-E04C-4381-A1CD-C373E50D9956}" destId="{9AFF6B14-EA20-4D7B-9B8B-4B62EC8372BD}" srcOrd="0" destOrd="0" presId="urn:microsoft.com/office/officeart/2005/8/layout/vList2"/>
    <dgm:cxn modelId="{41D09889-C072-4A3D-B02E-4F41D8C37833}" type="presOf" srcId="{965E8141-42BA-4F07-A485-A29FB45C022A}" destId="{E15EB922-E299-443E-9517-CCA69E2E4FD2}" srcOrd="0" destOrd="0" presId="urn:microsoft.com/office/officeart/2005/8/layout/vList2"/>
    <dgm:cxn modelId="{B46C579A-E053-4369-82B7-D8F3FE876A1E}" type="presOf" srcId="{29FE41D9-D3D7-4EB0-8965-29585F380B32}" destId="{C2621B17-5148-42F8-BB03-BC6C34FAA522}" srcOrd="0" destOrd="0" presId="urn:microsoft.com/office/officeart/2005/8/layout/vList2"/>
    <dgm:cxn modelId="{E97027A4-406F-4106-B628-9EAA055D893B}" type="presOf" srcId="{7569BB07-ACB3-4B89-9902-C7687B083773}" destId="{DB7E761A-CE36-4EAE-935E-FF97452D590D}" srcOrd="0" destOrd="0" presId="urn:microsoft.com/office/officeart/2005/8/layout/vList2"/>
    <dgm:cxn modelId="{6F1AC1CF-A7E9-4234-BB3D-357535922B3B}" type="presOf" srcId="{8F2682EF-96B7-4F99-83A1-2CBE5E0626D0}" destId="{1377ABE8-BC3D-4FBA-9251-3C668D905CB2}" srcOrd="0" destOrd="0" presId="urn:microsoft.com/office/officeart/2005/8/layout/vList2"/>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C4689EEF-0CCA-4B05-9D6C-6D69D34CF241}" srcId="{7604089D-915D-4926-99E0-AAC9303A1124}" destId="{DABB9BEA-E04C-4381-A1CD-C373E50D9956}" srcOrd="5" destOrd="0" parTransId="{D53AB0CF-553C-425C-A51D-46C68CD28021}" sibTransId="{79F125C9-45E1-45D3-8AD9-F68EEB001B4C}"/>
    <dgm:cxn modelId="{EA8263F6-D254-41C9-A69D-B4246056AF91}" srcId="{7604089D-915D-4926-99E0-AAC9303A1124}" destId="{AC9737E5-A560-403D-B95B-68BA8AB13649}" srcOrd="1" destOrd="0" parTransId="{C1FDB8E9-2632-41CC-B8F3-EA0DD013D092}" sibTransId="{97C7F546-1D88-4D39-9C1C-5BBBF67FFC1E}"/>
    <dgm:cxn modelId="{101DC579-2A12-4DB7-9825-9BA095EADA29}" type="presParOf" srcId="{2E1DFFD5-0887-480A-B652-A7B34899EF71}" destId="{DB7E761A-CE36-4EAE-935E-FF97452D590D}" srcOrd="0" destOrd="0" presId="urn:microsoft.com/office/officeart/2005/8/layout/vList2"/>
    <dgm:cxn modelId="{8CFE9F35-2444-4E7B-92A0-B26002BB6701}" type="presParOf" srcId="{2E1DFFD5-0887-480A-B652-A7B34899EF71}" destId="{2CF20293-216B-40AA-BD80-BAED0376BE07}" srcOrd="1" destOrd="0" presId="urn:microsoft.com/office/officeart/2005/8/layout/vList2"/>
    <dgm:cxn modelId="{0C170C01-F8F8-4C12-A34F-0E8AF3E1B7BB}" type="presParOf" srcId="{2E1DFFD5-0887-480A-B652-A7B34899EF71}" destId="{50F28B45-E573-4EBC-9FF1-22A4CBCFCD80}" srcOrd="2" destOrd="0" presId="urn:microsoft.com/office/officeart/2005/8/layout/vList2"/>
    <dgm:cxn modelId="{5CD1D37C-1198-437F-A9F0-F5D93A1AA127}" type="presParOf" srcId="{2E1DFFD5-0887-480A-B652-A7B34899EF71}" destId="{B4451404-6EA3-4142-9A9D-52985729E6AD}" srcOrd="3" destOrd="0" presId="urn:microsoft.com/office/officeart/2005/8/layout/vList2"/>
    <dgm:cxn modelId="{090A0CAC-6313-402C-810F-56ECDCC9A62A}" type="presParOf" srcId="{2E1DFFD5-0887-480A-B652-A7B34899EF71}" destId="{C2621B17-5148-42F8-BB03-BC6C34FAA522}" srcOrd="4" destOrd="0" presId="urn:microsoft.com/office/officeart/2005/8/layout/vList2"/>
    <dgm:cxn modelId="{D6247D63-1867-4873-9E1E-B0F8CB36DDE3}" type="presParOf" srcId="{2E1DFFD5-0887-480A-B652-A7B34899EF71}" destId="{1CB45CB2-41D8-400A-81F4-BEA3BF1265F6}" srcOrd="5" destOrd="0" presId="urn:microsoft.com/office/officeart/2005/8/layout/vList2"/>
    <dgm:cxn modelId="{3B06E4AE-64A1-40F8-B391-F72D49858FED}" type="presParOf" srcId="{2E1DFFD5-0887-480A-B652-A7B34899EF71}" destId="{E15EB922-E299-443E-9517-CCA69E2E4FD2}" srcOrd="6" destOrd="0" presId="urn:microsoft.com/office/officeart/2005/8/layout/vList2"/>
    <dgm:cxn modelId="{134D6396-89B9-4899-9F5E-D75E007452B1}" type="presParOf" srcId="{2E1DFFD5-0887-480A-B652-A7B34899EF71}" destId="{65F3F80F-82EB-403A-A188-1F14803E0A39}" srcOrd="7" destOrd="0" presId="urn:microsoft.com/office/officeart/2005/8/layout/vList2"/>
    <dgm:cxn modelId="{0A1013E2-8644-4D3A-A472-E222B3DC3FAF}" type="presParOf" srcId="{2E1DFFD5-0887-480A-B652-A7B34899EF71}" destId="{1377ABE8-BC3D-4FBA-9251-3C668D905CB2}" srcOrd="8" destOrd="0" presId="urn:microsoft.com/office/officeart/2005/8/layout/vList2"/>
    <dgm:cxn modelId="{FF684328-4C42-4C34-A8A8-F9381CE85FE2}" type="presParOf" srcId="{2E1DFFD5-0887-480A-B652-A7B34899EF71}" destId="{090FC8F6-41FB-45F3-BD26-971B494EB0D6}" srcOrd="9" destOrd="0" presId="urn:microsoft.com/office/officeart/2005/8/layout/vList2"/>
    <dgm:cxn modelId="{DDD0BE39-57D1-450D-AA48-7C9C0EF42D4C}" type="presParOf" srcId="{2E1DFFD5-0887-480A-B652-A7B34899EF71}" destId="{9AFF6B14-EA20-4D7B-9B8B-4B62EC8372BD}" srcOrd="1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2" csCatId="accent6" phldr="1"/>
      <dgm:spPr/>
      <dgm:t>
        <a:bodyPr/>
        <a:lstStyle/>
        <a:p>
          <a:endParaRPr lang="en-US"/>
        </a:p>
      </dgm:t>
    </dgm:pt>
    <dgm:pt modelId="{7569BB07-ACB3-4B89-9902-C7687B083773}">
      <dgm:prSet/>
      <dgm:spPr/>
      <dgm:t>
        <a:bodyPr/>
        <a:lstStyle/>
        <a:p>
          <a:pPr algn="l">
            <a:lnSpc>
              <a:spcPct val="90000"/>
            </a:lnSpc>
          </a:pPr>
          <a:r>
            <a:rPr lang="de-DE" b="1" dirty="0"/>
            <a:t>Bei Ballbesitz:</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17D289D7-5C84-4BF3-A0B1-F679CD97C252}">
      <dgm:prSet/>
      <dgm:spPr/>
      <dgm:t>
        <a:bodyPr/>
        <a:lstStyle/>
        <a:p>
          <a:pPr algn="l">
            <a:lnSpc>
              <a:spcPct val="90000"/>
            </a:lnSpc>
          </a:pPr>
          <a:r>
            <a:rPr lang="de-DE" dirty="0"/>
            <a:t>Hohe Laufleitung der AV nötig</a:t>
          </a:r>
          <a:endParaRPr lang="en-US" dirty="0"/>
        </a:p>
      </dgm:t>
    </dgm:pt>
    <dgm:pt modelId="{56A130A6-3F48-4CB1-B43D-7E5915D0B10D}" type="parTrans" cxnId="{3A0C701F-9FCB-4872-B785-3556BE674516}">
      <dgm:prSet/>
      <dgm:spPr/>
      <dgm:t>
        <a:bodyPr/>
        <a:lstStyle/>
        <a:p>
          <a:endParaRPr lang="en-US"/>
        </a:p>
      </dgm:t>
    </dgm:pt>
    <dgm:pt modelId="{214CFB61-34E1-4F68-AA41-E464E6FAE325}" type="sibTrans" cxnId="{3A0C701F-9FCB-4872-B785-3556BE674516}">
      <dgm:prSet/>
      <dgm:spPr/>
      <dgm:t>
        <a:bodyPr/>
        <a:lstStyle/>
        <a:p>
          <a:endParaRPr lang="en-US"/>
        </a:p>
      </dgm:t>
    </dgm:pt>
    <dgm:pt modelId="{965E8141-42BA-4F07-A485-A29FB45C022A}">
      <dgm:prSet/>
      <dgm:spPr/>
      <dgm:t>
        <a:bodyPr/>
        <a:lstStyle/>
        <a:p>
          <a:pPr algn="l">
            <a:lnSpc>
              <a:spcPct val="90000"/>
            </a:lnSpc>
          </a:pPr>
          <a:r>
            <a:rPr lang="de-DE" b="1" dirty="0"/>
            <a:t>Beim Spiel gegen den Ball:</a:t>
          </a:r>
          <a:endParaRPr lang="en-US"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737C1FD8-2A5E-476F-ACD9-AE7FDC10E17D}">
      <dgm:prSet phldr="0"/>
      <dgm:spPr/>
      <dgm:t>
        <a:bodyPr/>
        <a:lstStyle/>
        <a:p>
          <a:pPr algn="l">
            <a:lnSpc>
              <a:spcPct val="90000"/>
            </a:lnSpc>
          </a:pPr>
          <a:r>
            <a:rPr lang="de-DE" dirty="0"/>
            <a:t>Spielaufbau des Gegners über außen kaum zu verhindern</a:t>
          </a:r>
        </a:p>
      </dgm:t>
    </dgm:pt>
    <dgm:pt modelId="{B1E15F9A-9BC9-4F2E-AF56-29AD12F6C49E}" type="parTrans" cxnId="{8566DFFD-BA83-44DD-A29C-85A1B8543DDB}">
      <dgm:prSet/>
      <dgm:spPr/>
    </dgm:pt>
    <dgm:pt modelId="{50B059AE-D4E1-4DF3-AD78-0F90B369FA38}" type="sibTrans" cxnId="{8566DFFD-BA83-44DD-A29C-85A1B8543DDB}">
      <dgm:prSet/>
      <dgm:spPr/>
    </dgm:pt>
    <dgm:pt modelId="{605E7A20-0B25-4733-A447-26A78EB5EE3A}">
      <dgm:prSet phldr="0"/>
      <dgm:spPr/>
      <dgm:t>
        <a:bodyPr/>
        <a:lstStyle/>
        <a:p>
          <a:pPr algn="l">
            <a:lnSpc>
              <a:spcPct val="90000"/>
            </a:lnSpc>
          </a:pPr>
          <a:r>
            <a:rPr lang="de-DE" b="0" dirty="0"/>
            <a:t>Schwache Rückverteidigung wodurch sie anfällig für Konter sind</a:t>
          </a:r>
          <a:endParaRPr lang="en-US" b="0" dirty="0"/>
        </a:p>
      </dgm:t>
    </dgm:pt>
    <dgm:pt modelId="{BEF0489C-B6A9-4AE8-95D8-BB50851BDFFE}" type="parTrans" cxnId="{34A7517F-E732-4127-910C-251EACEFBD89}">
      <dgm:prSet/>
      <dgm:spPr/>
    </dgm:pt>
    <dgm:pt modelId="{4709AD11-73FB-4004-A770-F0A3E4BFBF87}" type="sibTrans" cxnId="{34A7517F-E732-4127-910C-251EACEFBD89}">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5">
        <dgm:presLayoutVars>
          <dgm:chMax val="0"/>
          <dgm:bulletEnabled val="1"/>
        </dgm:presLayoutVars>
      </dgm:prSet>
      <dgm:spPr/>
    </dgm:pt>
    <dgm:pt modelId="{722FA66D-E6D8-4DCE-91D2-04936C74295E}" type="pres">
      <dgm:prSet presAssocID="{8018B34C-8329-4C9C-A5FC-663CC74B473A}" presName="spacer" presStyleCnt="0"/>
      <dgm:spPr/>
    </dgm:pt>
    <dgm:pt modelId="{4E2B2881-CEDA-4C22-9F8E-F5B9716AB959}" type="pres">
      <dgm:prSet presAssocID="{17D289D7-5C84-4BF3-A0B1-F679CD97C252}" presName="parentText" presStyleLbl="node1" presStyleIdx="1" presStyleCnt="5">
        <dgm:presLayoutVars>
          <dgm:chMax val="0"/>
          <dgm:bulletEnabled val="1"/>
        </dgm:presLayoutVars>
      </dgm:prSet>
      <dgm:spPr/>
    </dgm:pt>
    <dgm:pt modelId="{6F80F6E9-9327-48B4-987F-8A848045BE25}" type="pres">
      <dgm:prSet presAssocID="{214CFB61-34E1-4F68-AA41-E464E6FAE325}" presName="spacer" presStyleCnt="0"/>
      <dgm:spPr/>
    </dgm:pt>
    <dgm:pt modelId="{9055E7AB-7DC6-4B1F-97FC-E8A0E359FB66}" type="pres">
      <dgm:prSet presAssocID="{605E7A20-0B25-4733-A447-26A78EB5EE3A}" presName="parentText" presStyleLbl="node1" presStyleIdx="2" presStyleCnt="5">
        <dgm:presLayoutVars>
          <dgm:chMax val="0"/>
          <dgm:bulletEnabled val="1"/>
        </dgm:presLayoutVars>
      </dgm:prSet>
      <dgm:spPr/>
    </dgm:pt>
    <dgm:pt modelId="{8BA4FFBE-6F0A-48C2-BB19-603DF26B75EB}" type="pres">
      <dgm:prSet presAssocID="{4709AD11-73FB-4004-A770-F0A3E4BFBF87}" presName="spacer" presStyleCnt="0"/>
      <dgm:spPr/>
    </dgm:pt>
    <dgm:pt modelId="{383DBDDD-1A1C-4C96-9491-01C6956141FA}" type="pres">
      <dgm:prSet presAssocID="{965E8141-42BA-4F07-A485-A29FB45C022A}" presName="parentText" presStyleLbl="node1" presStyleIdx="3" presStyleCnt="5">
        <dgm:presLayoutVars>
          <dgm:chMax val="0"/>
          <dgm:bulletEnabled val="1"/>
        </dgm:presLayoutVars>
      </dgm:prSet>
      <dgm:spPr/>
    </dgm:pt>
    <dgm:pt modelId="{FE5D1F56-4422-48EA-951A-851ECFD26A93}" type="pres">
      <dgm:prSet presAssocID="{5E3C1002-BB1E-4D2D-BD50-6B5884003F80}" presName="spacer" presStyleCnt="0"/>
      <dgm:spPr/>
    </dgm:pt>
    <dgm:pt modelId="{2C47D57B-4F94-4D60-965D-FC9056E14DC0}" type="pres">
      <dgm:prSet presAssocID="{737C1FD8-2A5E-476F-ACD9-AE7FDC10E17D}" presName="parentText" presStyleLbl="node1" presStyleIdx="4" presStyleCnt="5">
        <dgm:presLayoutVars>
          <dgm:chMax val="0"/>
          <dgm:bulletEnabled val="1"/>
        </dgm:presLayoutVars>
      </dgm:prSet>
      <dgm:spPr/>
    </dgm:pt>
  </dgm:ptLst>
  <dgm:cxnLst>
    <dgm:cxn modelId="{3A0C701F-9FCB-4872-B785-3556BE674516}" srcId="{7604089D-915D-4926-99E0-AAC9303A1124}" destId="{17D289D7-5C84-4BF3-A0B1-F679CD97C252}" srcOrd="1" destOrd="0" parTransId="{56A130A6-3F48-4CB1-B43D-7E5915D0B10D}" sibTransId="{214CFB61-34E1-4F68-AA41-E464E6FAE325}"/>
    <dgm:cxn modelId="{FD8E4C61-A979-4D4A-A02F-209B392E09BD}" type="presOf" srcId="{7604089D-915D-4926-99E0-AAC9303A1124}" destId="{2E1DFFD5-0887-480A-B652-A7B34899EF71}" srcOrd="0" destOrd="0" presId="urn:microsoft.com/office/officeart/2005/8/layout/vList2"/>
    <dgm:cxn modelId="{CA262B7E-11C4-4D24-9930-085AA329FEAD}" type="presOf" srcId="{737C1FD8-2A5E-476F-ACD9-AE7FDC10E17D}" destId="{2C47D57B-4F94-4D60-965D-FC9056E14DC0}" srcOrd="0" destOrd="0" presId="urn:microsoft.com/office/officeart/2005/8/layout/vList2"/>
    <dgm:cxn modelId="{34A7517F-E732-4127-910C-251EACEFBD89}" srcId="{7604089D-915D-4926-99E0-AAC9303A1124}" destId="{605E7A20-0B25-4733-A447-26A78EB5EE3A}" srcOrd="2" destOrd="0" parTransId="{BEF0489C-B6A9-4AE8-95D8-BB50851BDFFE}" sibTransId="{4709AD11-73FB-4004-A770-F0A3E4BFBF87}"/>
    <dgm:cxn modelId="{FD4D5187-0820-4D8A-8D9B-39524B082D96}" type="presOf" srcId="{605E7A20-0B25-4733-A447-26A78EB5EE3A}" destId="{9055E7AB-7DC6-4B1F-97FC-E8A0E359FB66}" srcOrd="0" destOrd="0" presId="urn:microsoft.com/office/officeart/2005/8/layout/vList2"/>
    <dgm:cxn modelId="{E12DFDA8-F24F-43B3-9DE5-3F03909E0CB5}" type="presOf" srcId="{7569BB07-ACB3-4B89-9902-C7687B083773}" destId="{DB7E761A-CE36-4EAE-935E-FF97452D590D}" srcOrd="0" destOrd="0" presId="urn:microsoft.com/office/officeart/2005/8/layout/vList2"/>
    <dgm:cxn modelId="{90A33FCD-C431-4CCA-BB6C-DF30AFB4F4D5}" type="presOf" srcId="{965E8141-42BA-4F07-A485-A29FB45C022A}" destId="{383DBDDD-1A1C-4C96-9491-01C6956141FA}" srcOrd="0" destOrd="0" presId="urn:microsoft.com/office/officeart/2005/8/layout/vList2"/>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68615CE1-24B0-4000-830C-8BFF6BF621BF}" type="presOf" srcId="{17D289D7-5C84-4BF3-A0B1-F679CD97C252}" destId="{4E2B2881-CEDA-4C22-9F8E-F5B9716AB959}" srcOrd="0" destOrd="0" presId="urn:microsoft.com/office/officeart/2005/8/layout/vList2"/>
    <dgm:cxn modelId="{8566DFFD-BA83-44DD-A29C-85A1B8543DDB}" srcId="{7604089D-915D-4926-99E0-AAC9303A1124}" destId="{737C1FD8-2A5E-476F-ACD9-AE7FDC10E17D}" srcOrd="4" destOrd="0" parTransId="{B1E15F9A-9BC9-4F2E-AF56-29AD12F6C49E}" sibTransId="{50B059AE-D4E1-4DF3-AD78-0F90B369FA38}"/>
    <dgm:cxn modelId="{82757068-35AC-4825-8EA6-C78B0AD6A7A2}" type="presParOf" srcId="{2E1DFFD5-0887-480A-B652-A7B34899EF71}" destId="{DB7E761A-CE36-4EAE-935E-FF97452D590D}" srcOrd="0" destOrd="0" presId="urn:microsoft.com/office/officeart/2005/8/layout/vList2"/>
    <dgm:cxn modelId="{10B99E6A-A411-4D4E-B899-D6B82F55B8C4}" type="presParOf" srcId="{2E1DFFD5-0887-480A-B652-A7B34899EF71}" destId="{722FA66D-E6D8-4DCE-91D2-04936C74295E}" srcOrd="1" destOrd="0" presId="urn:microsoft.com/office/officeart/2005/8/layout/vList2"/>
    <dgm:cxn modelId="{70798D35-983A-478A-AA35-FB9D66E65AC1}" type="presParOf" srcId="{2E1DFFD5-0887-480A-B652-A7B34899EF71}" destId="{4E2B2881-CEDA-4C22-9F8E-F5B9716AB959}" srcOrd="2" destOrd="0" presId="urn:microsoft.com/office/officeart/2005/8/layout/vList2"/>
    <dgm:cxn modelId="{D13A2149-A26D-4A19-AA66-11E8D55ECD12}" type="presParOf" srcId="{2E1DFFD5-0887-480A-B652-A7B34899EF71}" destId="{6F80F6E9-9327-48B4-987F-8A848045BE25}" srcOrd="3" destOrd="0" presId="urn:microsoft.com/office/officeart/2005/8/layout/vList2"/>
    <dgm:cxn modelId="{4B4D83F1-D73D-43B9-A295-86B77AB50CE7}" type="presParOf" srcId="{2E1DFFD5-0887-480A-B652-A7B34899EF71}" destId="{9055E7AB-7DC6-4B1F-97FC-E8A0E359FB66}" srcOrd="4" destOrd="0" presId="urn:microsoft.com/office/officeart/2005/8/layout/vList2"/>
    <dgm:cxn modelId="{D987E9EC-B864-4575-8191-E827F1D81C4B}" type="presParOf" srcId="{2E1DFFD5-0887-480A-B652-A7B34899EF71}" destId="{8BA4FFBE-6F0A-48C2-BB19-603DF26B75EB}" srcOrd="5" destOrd="0" presId="urn:microsoft.com/office/officeart/2005/8/layout/vList2"/>
    <dgm:cxn modelId="{80E154E2-8510-4EF6-B3BA-FDBE9F7BDFF7}" type="presParOf" srcId="{2E1DFFD5-0887-480A-B652-A7B34899EF71}" destId="{383DBDDD-1A1C-4C96-9491-01C6956141FA}" srcOrd="6" destOrd="0" presId="urn:microsoft.com/office/officeart/2005/8/layout/vList2"/>
    <dgm:cxn modelId="{5900105D-BD7D-43D9-9C50-7801B4DF2EFF}" type="presParOf" srcId="{2E1DFFD5-0887-480A-B652-A7B34899EF71}" destId="{FE5D1F56-4422-48EA-951A-851ECFD26A93}" srcOrd="7" destOrd="0" presId="urn:microsoft.com/office/officeart/2005/8/layout/vList2"/>
    <dgm:cxn modelId="{DB4F0BFD-A803-4C56-A2D0-E6489CE52DA9}" type="presParOf" srcId="{2E1DFFD5-0887-480A-B652-A7B34899EF71}" destId="{2C47D57B-4F94-4D60-965D-FC9056E14DC0}" srcOrd="8" destOrd="0" presId="urn:microsoft.com/office/officeart/2005/8/layout/vList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7569BB07-ACB3-4B89-9902-C7687B083773}">
      <dgm:prSet/>
      <dgm:spPr/>
      <dgm:t>
        <a:bodyPr/>
        <a:lstStyle/>
        <a:p>
          <a:pPr algn="l">
            <a:lnSpc>
              <a:spcPct val="90000"/>
            </a:lnSpc>
          </a:pPr>
          <a:r>
            <a:rPr lang="de-DE" b="1" dirty="0"/>
            <a:t>Bei Ballbesitz</a:t>
          </a:r>
          <a:r>
            <a:rPr lang="de-DE" b="1" dirty="0">
              <a:latin typeface="Calibri Light" panose="020F0302020204030204"/>
            </a:rPr>
            <a:t>:</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pPr algn="l">
            <a:lnSpc>
              <a:spcPct val="90000"/>
            </a:lnSpc>
          </a:pPr>
          <a:r>
            <a:rPr lang="de-DE" dirty="0"/>
            <a:t>Die Stürmer können sich gegenseitig die Räume öffnen</a:t>
          </a:r>
          <a:endParaRPr lang="en-US" dirty="0"/>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965E8141-42BA-4F07-A485-A29FB45C022A}">
      <dgm:prSet/>
      <dgm:spPr/>
      <dgm:t>
        <a:bodyPr/>
        <a:lstStyle/>
        <a:p>
          <a:pPr algn="l">
            <a:lnSpc>
              <a:spcPct val="90000"/>
            </a:lnSpc>
          </a:pPr>
          <a:r>
            <a:rPr lang="de-DE" b="1" dirty="0"/>
            <a:t>Beim Spiel gegen den Ball</a:t>
          </a:r>
          <a:r>
            <a:rPr lang="de-DE" b="1" dirty="0">
              <a:latin typeface="Calibri Light" panose="020F0302020204030204"/>
            </a:rPr>
            <a:t>:</a:t>
          </a:r>
          <a:endParaRPr lang="de-DE"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CC70B095-1EE4-48DD-9DE3-E649D7EC18E1}">
      <dgm:prSet/>
      <dgm:spPr/>
      <dgm:t>
        <a:bodyPr/>
        <a:lstStyle/>
        <a:p>
          <a:pPr algn="l">
            <a:lnSpc>
              <a:spcPct val="90000"/>
            </a:lnSpc>
          </a:pPr>
          <a:r>
            <a:rPr lang="de-DE" dirty="0"/>
            <a:t>Da die Abwehrspieler (AS) als Stürmer fungieren ist ein Pass ins Zentrum zu verhindern</a:t>
          </a:r>
          <a:endParaRPr lang="en-US" dirty="0"/>
        </a:p>
      </dgm:t>
    </dgm:pt>
    <dgm:pt modelId="{7CDAFDDD-668D-47E9-B3C7-9B8401B72F34}" type="parTrans" cxnId="{70D26294-9941-43F5-A8E3-7DF514EDABBB}">
      <dgm:prSet/>
      <dgm:spPr/>
      <dgm:t>
        <a:bodyPr/>
        <a:lstStyle/>
        <a:p>
          <a:endParaRPr lang="en-US"/>
        </a:p>
      </dgm:t>
    </dgm:pt>
    <dgm:pt modelId="{BE4AE886-5591-4FF6-BD84-7AA27F557507}" type="sibTrans" cxnId="{70D26294-9941-43F5-A8E3-7DF514EDABBB}">
      <dgm:prSet/>
      <dgm:spPr/>
      <dgm:t>
        <a:bodyPr/>
        <a:lstStyle/>
        <a:p>
          <a:endParaRPr lang="en-US"/>
        </a:p>
      </dgm:t>
    </dgm:pt>
    <dgm:pt modelId="{11B6ED22-ACFD-4364-AA50-4F6DA7C82BFB}">
      <dgm:prSet phldr="0"/>
      <dgm:spPr/>
      <dgm:t>
        <a:bodyPr/>
        <a:lstStyle/>
        <a:p>
          <a:pPr algn="l">
            <a:lnSpc>
              <a:spcPct val="90000"/>
            </a:lnSpc>
          </a:pPr>
          <a:r>
            <a:rPr lang="de-DE" dirty="0"/>
            <a:t>Drei tiefe Anspielungspunkte</a:t>
          </a:r>
          <a:endParaRPr lang="en-US" dirty="0"/>
        </a:p>
      </dgm:t>
    </dgm:pt>
    <dgm:pt modelId="{4D4C15A7-0461-4CBB-8753-0637A825152A}" type="parTrans" cxnId="{C486DEC3-989D-4FB2-9E0F-76B656F917E6}">
      <dgm:prSet/>
      <dgm:spPr/>
    </dgm:pt>
    <dgm:pt modelId="{6BD73BC9-FFDF-4C30-88FD-D191152AE05B}" type="sibTrans" cxnId="{C486DEC3-989D-4FB2-9E0F-76B656F917E6}">
      <dgm:prSet/>
      <dgm:spPr/>
    </dgm:pt>
    <dgm:pt modelId="{56853B9C-1E23-44A9-8894-A9587A82B629}">
      <dgm:prSet phldr="0"/>
      <dgm:spPr/>
      <dgm:t>
        <a:bodyPr/>
        <a:lstStyle/>
        <a:p>
          <a:pPr algn="l">
            <a:lnSpc>
              <a:spcPct val="90000"/>
            </a:lnSpc>
          </a:pPr>
          <a:r>
            <a:rPr lang="de-DE" dirty="0"/>
            <a:t>Kompakt im </a:t>
          </a:r>
          <a:r>
            <a:rPr lang="de-DE" dirty="0" err="1"/>
            <a:t>zentrum</a:t>
          </a:r>
          <a:endParaRPr lang="en-US" dirty="0" err="1"/>
        </a:p>
      </dgm:t>
    </dgm:pt>
    <dgm:pt modelId="{B667251E-8AFB-473C-8FB0-717BC9BD6F03}" type="parTrans" cxnId="{FA1B6B04-88A5-4204-938B-32BEBB4E23CD}">
      <dgm:prSet/>
      <dgm:spPr/>
    </dgm:pt>
    <dgm:pt modelId="{3D94A690-D000-48E8-AFF8-E44FAD5F65F7}" type="sibTrans" cxnId="{FA1B6B04-88A5-4204-938B-32BEBB4E23CD}">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27F9814C-1F20-4D3D-A90E-8EF7662CDD4A}" type="pres">
      <dgm:prSet presAssocID="{11B6ED22-ACFD-4364-AA50-4F6DA7C82BFB}" presName="parentText" presStyleLbl="node1" presStyleIdx="1" presStyleCnt="6">
        <dgm:presLayoutVars>
          <dgm:chMax val="0"/>
          <dgm:bulletEnabled val="1"/>
        </dgm:presLayoutVars>
      </dgm:prSet>
      <dgm:spPr/>
    </dgm:pt>
    <dgm:pt modelId="{A4C9114C-0F87-4E51-AF00-30E0FC493A0E}" type="pres">
      <dgm:prSet presAssocID="{6BD73BC9-FFDF-4C30-88FD-D191152AE05B}" presName="spacer" presStyleCnt="0"/>
      <dgm:spPr/>
    </dgm:pt>
    <dgm:pt modelId="{50F28B45-E573-4EBC-9FF1-22A4CBCFCD80}" type="pres">
      <dgm:prSet presAssocID="{AC9737E5-A560-403D-B95B-68BA8AB13649}" presName="parentText" presStyleLbl="node1" presStyleIdx="2" presStyleCnt="6">
        <dgm:presLayoutVars>
          <dgm:chMax val="0"/>
          <dgm:bulletEnabled val="1"/>
        </dgm:presLayoutVars>
      </dgm:prSet>
      <dgm:spPr/>
    </dgm:pt>
    <dgm:pt modelId="{B4451404-6EA3-4142-9A9D-52985729E6AD}" type="pres">
      <dgm:prSet presAssocID="{97C7F546-1D88-4D39-9C1C-5BBBF67FFC1E}"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F8BD69A6-00A6-46E7-A107-94F4F6B17233}" type="pres">
      <dgm:prSet presAssocID="{56853B9C-1E23-44A9-8894-A9587A82B629}" presName="parentText" presStyleLbl="node1" presStyleIdx="4" presStyleCnt="6">
        <dgm:presLayoutVars>
          <dgm:chMax val="0"/>
          <dgm:bulletEnabled val="1"/>
        </dgm:presLayoutVars>
      </dgm:prSet>
      <dgm:spPr/>
    </dgm:pt>
    <dgm:pt modelId="{77B7CEAD-0D4A-4362-913B-19F36F8C6872}" type="pres">
      <dgm:prSet presAssocID="{3D94A690-D000-48E8-AFF8-E44FAD5F65F7}" presName="spacer" presStyleCnt="0"/>
      <dgm:spPr/>
    </dgm:pt>
    <dgm:pt modelId="{84781CFB-7D8C-4C42-AA8C-832ADC12D4E7}" type="pres">
      <dgm:prSet presAssocID="{CC70B095-1EE4-48DD-9DE3-E649D7EC18E1}" presName="parentText" presStyleLbl="node1" presStyleIdx="5" presStyleCnt="6">
        <dgm:presLayoutVars>
          <dgm:chMax val="0"/>
          <dgm:bulletEnabled val="1"/>
        </dgm:presLayoutVars>
      </dgm:prSet>
      <dgm:spPr/>
    </dgm:pt>
  </dgm:ptLst>
  <dgm:cxnLst>
    <dgm:cxn modelId="{AD555B02-FD54-4865-9969-6A66AE3A0166}" type="presOf" srcId="{56853B9C-1E23-44A9-8894-A9587A82B629}" destId="{F8BD69A6-00A6-46E7-A107-94F4F6B17233}" srcOrd="0" destOrd="0" presId="urn:microsoft.com/office/officeart/2005/8/layout/vList2"/>
    <dgm:cxn modelId="{FA1B6B04-88A5-4204-938B-32BEBB4E23CD}" srcId="{7604089D-915D-4926-99E0-AAC9303A1124}" destId="{56853B9C-1E23-44A9-8894-A9587A82B629}" srcOrd="4" destOrd="0" parTransId="{B667251E-8AFB-473C-8FB0-717BC9BD6F03}" sibTransId="{3D94A690-D000-48E8-AFF8-E44FAD5F65F7}"/>
    <dgm:cxn modelId="{E852EB1A-D9FC-4290-8EE9-ED3AA5A9B06F}" type="presOf" srcId="{11B6ED22-ACFD-4364-AA50-4F6DA7C82BFB}" destId="{27F9814C-1F20-4D3D-A90E-8EF7662CDD4A}" srcOrd="0" destOrd="0" presId="urn:microsoft.com/office/officeart/2005/8/layout/vList2"/>
    <dgm:cxn modelId="{FD8E4C61-A979-4D4A-A02F-209B392E09BD}" type="presOf" srcId="{7604089D-915D-4926-99E0-AAC9303A1124}" destId="{2E1DFFD5-0887-480A-B652-A7B34899EF71}" srcOrd="0" destOrd="0" presId="urn:microsoft.com/office/officeart/2005/8/layout/vList2"/>
    <dgm:cxn modelId="{F04D5F4E-B77C-4084-A62D-6135FEFD589D}" type="presOf" srcId="{CC70B095-1EE4-48DD-9DE3-E649D7EC18E1}" destId="{84781CFB-7D8C-4C42-AA8C-832ADC12D4E7}" srcOrd="0" destOrd="0" presId="urn:microsoft.com/office/officeart/2005/8/layout/vList2"/>
    <dgm:cxn modelId="{B232D270-C0AE-4C4B-AE8B-6A1D2246D784}" type="presOf" srcId="{AC9737E5-A560-403D-B95B-68BA8AB13649}" destId="{50F28B45-E573-4EBC-9FF1-22A4CBCFCD80}" srcOrd="0" destOrd="0" presId="urn:microsoft.com/office/officeart/2005/8/layout/vList2"/>
    <dgm:cxn modelId="{7B183173-37AB-424B-AF36-11A5FDDFE5A9}" type="presOf" srcId="{7569BB07-ACB3-4B89-9902-C7687B083773}" destId="{DB7E761A-CE36-4EAE-935E-FF97452D590D}" srcOrd="0" destOrd="0" presId="urn:microsoft.com/office/officeart/2005/8/layout/vList2"/>
    <dgm:cxn modelId="{70D26294-9941-43F5-A8E3-7DF514EDABBB}" srcId="{7604089D-915D-4926-99E0-AAC9303A1124}" destId="{CC70B095-1EE4-48DD-9DE3-E649D7EC18E1}" srcOrd="5" destOrd="0" parTransId="{7CDAFDDD-668D-47E9-B3C7-9B8401B72F34}" sibTransId="{BE4AE886-5591-4FF6-BD84-7AA27F557507}"/>
    <dgm:cxn modelId="{7DCEAC99-2805-4E37-837B-35AD403B6845}" type="presOf" srcId="{965E8141-42BA-4F07-A485-A29FB45C022A}" destId="{E15EB922-E299-443E-9517-CCA69E2E4FD2}" srcOrd="0" destOrd="0" presId="urn:microsoft.com/office/officeart/2005/8/layout/vList2"/>
    <dgm:cxn modelId="{C486DEC3-989D-4FB2-9E0F-76B656F917E6}" srcId="{7604089D-915D-4926-99E0-AAC9303A1124}" destId="{11B6ED22-ACFD-4364-AA50-4F6DA7C82BFB}" srcOrd="1" destOrd="0" parTransId="{4D4C15A7-0461-4CBB-8753-0637A825152A}" sibTransId="{6BD73BC9-FFDF-4C30-88FD-D191152AE05B}"/>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EA8263F6-D254-41C9-A69D-B4246056AF91}" srcId="{7604089D-915D-4926-99E0-AAC9303A1124}" destId="{AC9737E5-A560-403D-B95B-68BA8AB13649}" srcOrd="2" destOrd="0" parTransId="{C1FDB8E9-2632-41CC-B8F3-EA0DD013D092}" sibTransId="{97C7F546-1D88-4D39-9C1C-5BBBF67FFC1E}"/>
    <dgm:cxn modelId="{19F008ED-AB85-48FE-9CA9-1150DA3A7E7C}" type="presParOf" srcId="{2E1DFFD5-0887-480A-B652-A7B34899EF71}" destId="{DB7E761A-CE36-4EAE-935E-FF97452D590D}" srcOrd="0" destOrd="0" presId="urn:microsoft.com/office/officeart/2005/8/layout/vList2"/>
    <dgm:cxn modelId="{C31EAF4F-3647-471E-959E-53080910C828}" type="presParOf" srcId="{2E1DFFD5-0887-480A-B652-A7B34899EF71}" destId="{2CF20293-216B-40AA-BD80-BAED0376BE07}" srcOrd="1" destOrd="0" presId="urn:microsoft.com/office/officeart/2005/8/layout/vList2"/>
    <dgm:cxn modelId="{B05E7162-E425-4903-B8C3-2E80DAD0AF77}" type="presParOf" srcId="{2E1DFFD5-0887-480A-B652-A7B34899EF71}" destId="{27F9814C-1F20-4D3D-A90E-8EF7662CDD4A}" srcOrd="2" destOrd="0" presId="urn:microsoft.com/office/officeart/2005/8/layout/vList2"/>
    <dgm:cxn modelId="{6E36033B-44BD-4CA6-9E78-2AB66E2A2BC3}" type="presParOf" srcId="{2E1DFFD5-0887-480A-B652-A7B34899EF71}" destId="{A4C9114C-0F87-4E51-AF00-30E0FC493A0E}" srcOrd="3" destOrd="0" presId="urn:microsoft.com/office/officeart/2005/8/layout/vList2"/>
    <dgm:cxn modelId="{E9EA7A45-1752-4E7B-B06D-80CC097BB1B0}" type="presParOf" srcId="{2E1DFFD5-0887-480A-B652-A7B34899EF71}" destId="{50F28B45-E573-4EBC-9FF1-22A4CBCFCD80}" srcOrd="4" destOrd="0" presId="urn:microsoft.com/office/officeart/2005/8/layout/vList2"/>
    <dgm:cxn modelId="{A5867B74-3CC4-4C3A-832B-DC2060195438}" type="presParOf" srcId="{2E1DFFD5-0887-480A-B652-A7B34899EF71}" destId="{B4451404-6EA3-4142-9A9D-52985729E6AD}" srcOrd="5" destOrd="0" presId="urn:microsoft.com/office/officeart/2005/8/layout/vList2"/>
    <dgm:cxn modelId="{C56EF264-43B6-423F-B469-EFEF3A920A4A}" type="presParOf" srcId="{2E1DFFD5-0887-480A-B652-A7B34899EF71}" destId="{E15EB922-E299-443E-9517-CCA69E2E4FD2}" srcOrd="6" destOrd="0" presId="urn:microsoft.com/office/officeart/2005/8/layout/vList2"/>
    <dgm:cxn modelId="{DD62FA9E-0EAC-4CB3-8D70-739BE2E8DACC}" type="presParOf" srcId="{2E1DFFD5-0887-480A-B652-A7B34899EF71}" destId="{65F3F80F-82EB-403A-A188-1F14803E0A39}" srcOrd="7" destOrd="0" presId="urn:microsoft.com/office/officeart/2005/8/layout/vList2"/>
    <dgm:cxn modelId="{E3FA6C6D-30C5-42C1-8D7F-567FC41A3464}" type="presParOf" srcId="{2E1DFFD5-0887-480A-B652-A7B34899EF71}" destId="{F8BD69A6-00A6-46E7-A107-94F4F6B17233}" srcOrd="8" destOrd="0" presId="urn:microsoft.com/office/officeart/2005/8/layout/vList2"/>
    <dgm:cxn modelId="{1BF2C417-356F-4A9A-82FA-98C48E862DB9}" type="presParOf" srcId="{2E1DFFD5-0887-480A-B652-A7B34899EF71}" destId="{77B7CEAD-0D4A-4362-913B-19F36F8C6872}" srcOrd="9" destOrd="0" presId="urn:microsoft.com/office/officeart/2005/8/layout/vList2"/>
    <dgm:cxn modelId="{D959FB62-206E-4651-A9B0-53074E87A9F0}" type="presParOf" srcId="{2E1DFFD5-0887-480A-B652-A7B34899EF71}" destId="{84781CFB-7D8C-4C42-AA8C-832ADC12D4E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7569BB07-ACB3-4B89-9902-C7687B083773}">
      <dgm:prSet/>
      <dgm:spPr/>
      <dgm:t>
        <a:bodyPr/>
        <a:lstStyle/>
        <a:p>
          <a:pPr algn="l">
            <a:lnSpc>
              <a:spcPct val="90000"/>
            </a:lnSpc>
          </a:pPr>
          <a:r>
            <a:rPr lang="de-DE" b="1" dirty="0"/>
            <a:t>Bei Ballbesitz</a:t>
          </a:r>
          <a:r>
            <a:rPr lang="de-DE" b="1" dirty="0">
              <a:latin typeface="Calibri Light" panose="020F0302020204030204"/>
            </a:rPr>
            <a:t>:</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pPr algn="l">
            <a:lnSpc>
              <a:spcPct val="90000"/>
            </a:lnSpc>
          </a:pPr>
          <a:r>
            <a:rPr lang="de-DE" dirty="0"/>
            <a:t>Hohe Laufleistung und spielerische Qualität der AV nötig</a:t>
          </a:r>
          <a:endParaRPr lang="en-US" dirty="0"/>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17D289D7-5C84-4BF3-A0B1-F679CD97C252}">
      <dgm:prSet/>
      <dgm:spPr/>
      <dgm:t>
        <a:bodyPr/>
        <a:lstStyle/>
        <a:p>
          <a:pPr algn="l">
            <a:lnSpc>
              <a:spcPct val="90000"/>
            </a:lnSpc>
          </a:pPr>
          <a:r>
            <a:rPr lang="de-DE" dirty="0"/>
            <a:t>Schwache Rückverteidigung</a:t>
          </a:r>
          <a:endParaRPr lang="en-US" dirty="0"/>
        </a:p>
      </dgm:t>
    </dgm:pt>
    <dgm:pt modelId="{56A130A6-3F48-4CB1-B43D-7E5915D0B10D}" type="parTrans" cxnId="{3A0C701F-9FCB-4872-B785-3556BE674516}">
      <dgm:prSet/>
      <dgm:spPr/>
      <dgm:t>
        <a:bodyPr/>
        <a:lstStyle/>
        <a:p>
          <a:endParaRPr lang="en-US"/>
        </a:p>
      </dgm:t>
    </dgm:pt>
    <dgm:pt modelId="{214CFB61-34E1-4F68-AA41-E464E6FAE325}" type="sibTrans" cxnId="{3A0C701F-9FCB-4872-B785-3556BE674516}">
      <dgm:prSet/>
      <dgm:spPr/>
      <dgm:t>
        <a:bodyPr/>
        <a:lstStyle/>
        <a:p>
          <a:endParaRPr lang="en-US"/>
        </a:p>
      </dgm:t>
    </dgm:pt>
    <dgm:pt modelId="{965E8141-42BA-4F07-A485-A29FB45C022A}">
      <dgm:prSet/>
      <dgm:spPr/>
      <dgm:t>
        <a:bodyPr/>
        <a:lstStyle/>
        <a:p>
          <a:pPr algn="l">
            <a:lnSpc>
              <a:spcPct val="90000"/>
            </a:lnSpc>
          </a:pPr>
          <a:r>
            <a:rPr lang="de-DE" b="1" dirty="0"/>
            <a:t>Beim Spiel gegen den Ball</a:t>
          </a:r>
          <a:r>
            <a:rPr lang="de-DE" b="1" dirty="0">
              <a:latin typeface="Calibri Light" panose="020F0302020204030204"/>
            </a:rPr>
            <a:t>:</a:t>
          </a:r>
          <a:endParaRPr lang="en-US"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CC70B095-1EE4-48DD-9DE3-E649D7EC18E1}">
      <dgm:prSet/>
      <dgm:spPr/>
      <dgm:t>
        <a:bodyPr/>
        <a:lstStyle/>
        <a:p>
          <a:pPr algn="l">
            <a:lnSpc>
              <a:spcPct val="90000"/>
            </a:lnSpc>
          </a:pPr>
          <a:r>
            <a:rPr lang="de-DE" dirty="0"/>
            <a:t>Das Flügelspiel des Gegners ist kaum zu unterbinden</a:t>
          </a:r>
          <a:endParaRPr lang="en-US" dirty="0"/>
        </a:p>
      </dgm:t>
    </dgm:pt>
    <dgm:pt modelId="{7CDAFDDD-668D-47E9-B3C7-9B8401B72F34}" type="parTrans" cxnId="{70D26294-9941-43F5-A8E3-7DF514EDABBB}">
      <dgm:prSet/>
      <dgm:spPr/>
      <dgm:t>
        <a:bodyPr/>
        <a:lstStyle/>
        <a:p>
          <a:endParaRPr lang="en-US"/>
        </a:p>
      </dgm:t>
    </dgm:pt>
    <dgm:pt modelId="{BE4AE886-5591-4FF6-BD84-7AA27F557507}" type="sibTrans" cxnId="{70D26294-9941-43F5-A8E3-7DF514EDABBB}">
      <dgm:prSet/>
      <dgm:spPr/>
      <dgm:t>
        <a:bodyPr/>
        <a:lstStyle/>
        <a:p>
          <a:endParaRPr lang="en-US"/>
        </a:p>
      </dgm:t>
    </dgm:pt>
    <dgm:pt modelId="{4637C9DE-51BC-4078-899D-0F90740BA86F}">
      <dgm:prSet/>
      <dgm:spPr/>
      <dgm:t>
        <a:bodyPr/>
        <a:lstStyle/>
        <a:p>
          <a:pPr algn="l">
            <a:lnSpc>
              <a:spcPct val="90000"/>
            </a:lnSpc>
          </a:pPr>
          <a:r>
            <a:rPr lang="de-DE" dirty="0"/>
            <a:t>Nur ein 6er wodurch Probleme bei zwei gegnerischen Stürmern entstehen</a:t>
          </a:r>
          <a:endParaRPr lang="en-US" dirty="0"/>
        </a:p>
      </dgm:t>
    </dgm:pt>
    <dgm:pt modelId="{E4EE97E0-CFD5-42A1-BF7B-0F519F176C41}" type="parTrans" cxnId="{A4332FF7-668A-4343-9A44-D3ACE18FCF2E}">
      <dgm:prSet/>
      <dgm:spPr/>
      <dgm:t>
        <a:bodyPr/>
        <a:lstStyle/>
        <a:p>
          <a:endParaRPr lang="en-US"/>
        </a:p>
      </dgm:t>
    </dgm:pt>
    <dgm:pt modelId="{6A2ED3CD-8F48-4087-8A75-2ACF4DF4496A}" type="sibTrans" cxnId="{A4332FF7-668A-4343-9A44-D3ACE18FCF2E}">
      <dgm:prSet/>
      <dgm:spPr/>
      <dgm:t>
        <a:bodyPr/>
        <a:lstStyle/>
        <a:p>
          <a:endParaRPr lang="en-US"/>
        </a:p>
      </dgm:t>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50F28B45-E573-4EBC-9FF1-22A4CBCFCD80}" type="pres">
      <dgm:prSet presAssocID="{AC9737E5-A560-403D-B95B-68BA8AB13649}" presName="parentText" presStyleLbl="node1" presStyleIdx="1" presStyleCnt="6">
        <dgm:presLayoutVars>
          <dgm:chMax val="0"/>
          <dgm:bulletEnabled val="1"/>
        </dgm:presLayoutVars>
      </dgm:prSet>
      <dgm:spPr/>
    </dgm:pt>
    <dgm:pt modelId="{B4451404-6EA3-4142-9A9D-52985729E6AD}" type="pres">
      <dgm:prSet presAssocID="{97C7F546-1D88-4D39-9C1C-5BBBF67FFC1E}" presName="spacer" presStyleCnt="0"/>
      <dgm:spPr/>
    </dgm:pt>
    <dgm:pt modelId="{753A5604-DFEC-4FF8-92E6-A01902816B09}" type="pres">
      <dgm:prSet presAssocID="{17D289D7-5C84-4BF3-A0B1-F679CD97C252}" presName="parentText" presStyleLbl="node1" presStyleIdx="2" presStyleCnt="6">
        <dgm:presLayoutVars>
          <dgm:chMax val="0"/>
          <dgm:bulletEnabled val="1"/>
        </dgm:presLayoutVars>
      </dgm:prSet>
      <dgm:spPr/>
    </dgm:pt>
    <dgm:pt modelId="{DB16871F-3F4F-47F9-B120-43EE69324448}" type="pres">
      <dgm:prSet presAssocID="{214CFB61-34E1-4F68-AA41-E464E6FAE325}"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84781CFB-7D8C-4C42-AA8C-832ADC12D4E7}" type="pres">
      <dgm:prSet presAssocID="{CC70B095-1EE4-48DD-9DE3-E649D7EC18E1}" presName="parentText" presStyleLbl="node1" presStyleIdx="4" presStyleCnt="6">
        <dgm:presLayoutVars>
          <dgm:chMax val="0"/>
          <dgm:bulletEnabled val="1"/>
        </dgm:presLayoutVars>
      </dgm:prSet>
      <dgm:spPr/>
    </dgm:pt>
    <dgm:pt modelId="{B07896D2-7678-4865-9E69-5F9EE6B1BEFD}" type="pres">
      <dgm:prSet presAssocID="{BE4AE886-5591-4FF6-BD84-7AA27F557507}" presName="spacer" presStyleCnt="0"/>
      <dgm:spPr/>
    </dgm:pt>
    <dgm:pt modelId="{608B61FD-2151-40AA-B9B3-B53351513748}" type="pres">
      <dgm:prSet presAssocID="{4637C9DE-51BC-4078-899D-0F90740BA86F}" presName="parentText" presStyleLbl="node1" presStyleIdx="5" presStyleCnt="6">
        <dgm:presLayoutVars>
          <dgm:chMax val="0"/>
          <dgm:bulletEnabled val="1"/>
        </dgm:presLayoutVars>
      </dgm:prSet>
      <dgm:spPr/>
    </dgm:pt>
  </dgm:ptLst>
  <dgm:cxnLst>
    <dgm:cxn modelId="{3A0C701F-9FCB-4872-B785-3556BE674516}" srcId="{7604089D-915D-4926-99E0-AAC9303A1124}" destId="{17D289D7-5C84-4BF3-A0B1-F679CD97C252}" srcOrd="2" destOrd="0" parTransId="{56A130A6-3F48-4CB1-B43D-7E5915D0B10D}" sibTransId="{214CFB61-34E1-4F68-AA41-E464E6FAE325}"/>
    <dgm:cxn modelId="{FD8E4C61-A979-4D4A-A02F-209B392E09BD}" type="presOf" srcId="{7604089D-915D-4926-99E0-AAC9303A1124}" destId="{2E1DFFD5-0887-480A-B652-A7B34899EF71}" srcOrd="0" destOrd="0" presId="urn:microsoft.com/office/officeart/2005/8/layout/vList2"/>
    <dgm:cxn modelId="{408D384F-F119-4E77-98C0-FD702153ECA2}" type="presOf" srcId="{7569BB07-ACB3-4B89-9902-C7687B083773}" destId="{DB7E761A-CE36-4EAE-935E-FF97452D590D}" srcOrd="0" destOrd="0" presId="urn:microsoft.com/office/officeart/2005/8/layout/vList2"/>
    <dgm:cxn modelId="{D34BB050-FB7D-4E20-8801-2FBC981F4E97}" type="presOf" srcId="{965E8141-42BA-4F07-A485-A29FB45C022A}" destId="{E15EB922-E299-443E-9517-CCA69E2E4FD2}" srcOrd="0" destOrd="0" presId="urn:microsoft.com/office/officeart/2005/8/layout/vList2"/>
    <dgm:cxn modelId="{5D4D1289-7AE3-4274-9A4A-60FEFA93139C}" type="presOf" srcId="{17D289D7-5C84-4BF3-A0B1-F679CD97C252}" destId="{753A5604-DFEC-4FF8-92E6-A01902816B09}" srcOrd="0" destOrd="0" presId="urn:microsoft.com/office/officeart/2005/8/layout/vList2"/>
    <dgm:cxn modelId="{70D26294-9941-43F5-A8E3-7DF514EDABBB}" srcId="{7604089D-915D-4926-99E0-AAC9303A1124}" destId="{CC70B095-1EE4-48DD-9DE3-E649D7EC18E1}" srcOrd="4" destOrd="0" parTransId="{7CDAFDDD-668D-47E9-B3C7-9B8401B72F34}" sibTransId="{BE4AE886-5591-4FF6-BD84-7AA27F557507}"/>
    <dgm:cxn modelId="{7CF453A8-E4EE-472F-AD15-67E042B70E96}" type="presOf" srcId="{AC9737E5-A560-403D-B95B-68BA8AB13649}" destId="{50F28B45-E573-4EBC-9FF1-22A4CBCFCD80}" srcOrd="0" destOrd="0" presId="urn:microsoft.com/office/officeart/2005/8/layout/vList2"/>
    <dgm:cxn modelId="{30A52BAB-AF4E-4691-9CFF-9E1D824714E2}" type="presOf" srcId="{CC70B095-1EE4-48DD-9DE3-E649D7EC18E1}" destId="{84781CFB-7D8C-4C42-AA8C-832ADC12D4E7}" srcOrd="0" destOrd="0" presId="urn:microsoft.com/office/officeart/2005/8/layout/vList2"/>
    <dgm:cxn modelId="{1FC75BD6-4039-4FCA-8D30-1F248BCD10F2}" type="presOf" srcId="{4637C9DE-51BC-4078-899D-0F90740BA86F}" destId="{608B61FD-2151-40AA-B9B3-B53351513748}" srcOrd="0" destOrd="0" presId="urn:microsoft.com/office/officeart/2005/8/layout/vList2"/>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EA8263F6-D254-41C9-A69D-B4246056AF91}" srcId="{7604089D-915D-4926-99E0-AAC9303A1124}" destId="{AC9737E5-A560-403D-B95B-68BA8AB13649}" srcOrd="1" destOrd="0" parTransId="{C1FDB8E9-2632-41CC-B8F3-EA0DD013D092}" sibTransId="{97C7F546-1D88-4D39-9C1C-5BBBF67FFC1E}"/>
    <dgm:cxn modelId="{A4332FF7-668A-4343-9A44-D3ACE18FCF2E}" srcId="{7604089D-915D-4926-99E0-AAC9303A1124}" destId="{4637C9DE-51BC-4078-899D-0F90740BA86F}" srcOrd="5" destOrd="0" parTransId="{E4EE97E0-CFD5-42A1-BF7B-0F519F176C41}" sibTransId="{6A2ED3CD-8F48-4087-8A75-2ACF4DF4496A}"/>
    <dgm:cxn modelId="{F4DD986F-C0EF-4D4E-9A33-D28B50B03213}" type="presParOf" srcId="{2E1DFFD5-0887-480A-B652-A7B34899EF71}" destId="{DB7E761A-CE36-4EAE-935E-FF97452D590D}" srcOrd="0" destOrd="0" presId="urn:microsoft.com/office/officeart/2005/8/layout/vList2"/>
    <dgm:cxn modelId="{4C232C56-6F62-4303-8070-B0A5003768F8}" type="presParOf" srcId="{2E1DFFD5-0887-480A-B652-A7B34899EF71}" destId="{2CF20293-216B-40AA-BD80-BAED0376BE07}" srcOrd="1" destOrd="0" presId="urn:microsoft.com/office/officeart/2005/8/layout/vList2"/>
    <dgm:cxn modelId="{DB5D278C-503B-4257-B936-6544140E7522}" type="presParOf" srcId="{2E1DFFD5-0887-480A-B652-A7B34899EF71}" destId="{50F28B45-E573-4EBC-9FF1-22A4CBCFCD80}" srcOrd="2" destOrd="0" presId="urn:microsoft.com/office/officeart/2005/8/layout/vList2"/>
    <dgm:cxn modelId="{743EAFF7-1636-4641-B993-D7E5609F400C}" type="presParOf" srcId="{2E1DFFD5-0887-480A-B652-A7B34899EF71}" destId="{B4451404-6EA3-4142-9A9D-52985729E6AD}" srcOrd="3" destOrd="0" presId="urn:microsoft.com/office/officeart/2005/8/layout/vList2"/>
    <dgm:cxn modelId="{A5F110C5-AA66-4B89-AD66-5D2D0D8EBF9D}" type="presParOf" srcId="{2E1DFFD5-0887-480A-B652-A7B34899EF71}" destId="{753A5604-DFEC-4FF8-92E6-A01902816B09}" srcOrd="4" destOrd="0" presId="urn:microsoft.com/office/officeart/2005/8/layout/vList2"/>
    <dgm:cxn modelId="{DD880CCF-414F-4600-8032-BE4C6B2B4056}" type="presParOf" srcId="{2E1DFFD5-0887-480A-B652-A7B34899EF71}" destId="{DB16871F-3F4F-47F9-B120-43EE69324448}" srcOrd="5" destOrd="0" presId="urn:microsoft.com/office/officeart/2005/8/layout/vList2"/>
    <dgm:cxn modelId="{D0E04043-B6A8-49C1-8E73-FF2B787B82C8}" type="presParOf" srcId="{2E1DFFD5-0887-480A-B652-A7B34899EF71}" destId="{E15EB922-E299-443E-9517-CCA69E2E4FD2}" srcOrd="6" destOrd="0" presId="urn:microsoft.com/office/officeart/2005/8/layout/vList2"/>
    <dgm:cxn modelId="{281F63C8-F821-4C75-A6B9-B46377F2EAEE}" type="presParOf" srcId="{2E1DFFD5-0887-480A-B652-A7B34899EF71}" destId="{65F3F80F-82EB-403A-A188-1F14803E0A39}" srcOrd="7" destOrd="0" presId="urn:microsoft.com/office/officeart/2005/8/layout/vList2"/>
    <dgm:cxn modelId="{0C221EEF-9BF1-4D68-9A3B-77C9633058C8}" type="presParOf" srcId="{2E1DFFD5-0887-480A-B652-A7B34899EF71}" destId="{84781CFB-7D8C-4C42-AA8C-832ADC12D4E7}" srcOrd="8" destOrd="0" presId="urn:microsoft.com/office/officeart/2005/8/layout/vList2"/>
    <dgm:cxn modelId="{4D728185-C81F-4282-ABB2-175DAF76DEE8}" type="presParOf" srcId="{2E1DFFD5-0887-480A-B652-A7B34899EF71}" destId="{B07896D2-7678-4865-9E69-5F9EE6B1BEFD}" srcOrd="9" destOrd="0" presId="urn:microsoft.com/office/officeart/2005/8/layout/vList2"/>
    <dgm:cxn modelId="{83347102-E916-4F99-87A1-E3002A666A74}" type="presParOf" srcId="{2E1DFFD5-0887-480A-B652-A7B34899EF71}" destId="{608B61FD-2151-40AA-B9B3-B53351513748}"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7569BB07-ACB3-4B89-9902-C7687B083773}">
      <dgm:prSet/>
      <dgm:spPr/>
      <dgm:t>
        <a:bodyPr/>
        <a:lstStyle/>
        <a:p>
          <a:pPr algn="l">
            <a:lnSpc>
              <a:spcPct val="90000"/>
            </a:lnSpc>
          </a:pPr>
          <a:r>
            <a:rPr lang="de-DE" b="1" dirty="0"/>
            <a:t>Bei Ballbesitz:</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965E8141-42BA-4F07-A485-A29FB45C022A}">
      <dgm:prSet/>
      <dgm:spPr/>
      <dgm:t>
        <a:bodyPr/>
        <a:lstStyle/>
        <a:p>
          <a:pPr algn="l">
            <a:lnSpc>
              <a:spcPct val="90000"/>
            </a:lnSpc>
          </a:pPr>
          <a:r>
            <a:rPr lang="de-DE" b="1" dirty="0"/>
            <a:t>Beim Spiel gegen den Ball</a:t>
          </a:r>
          <a:r>
            <a:rPr lang="de-DE" b="1" dirty="0">
              <a:latin typeface="Calibri Light" panose="020F0302020204030204"/>
            </a:rPr>
            <a:t>:</a:t>
          </a:r>
          <a:endParaRPr lang="en-US"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11B6ED22-ACFD-4364-AA50-4F6DA7C82BFB}">
      <dgm:prSet phldr="0"/>
      <dgm:spPr/>
      <dgm:t>
        <a:bodyPr/>
        <a:lstStyle/>
        <a:p>
          <a:pPr algn="l">
            <a:lnSpc>
              <a:spcPct val="90000"/>
            </a:lnSpc>
          </a:pPr>
          <a:r>
            <a:rPr lang="de-DE" dirty="0"/>
            <a:t>Nach der </a:t>
          </a:r>
          <a:r>
            <a:rPr lang="de-DE" b="0" dirty="0"/>
            <a:t>Balleroberung hat man drei </a:t>
          </a:r>
          <a:r>
            <a:rPr lang="de-DE" dirty="0"/>
            <a:t>tiefe Anspielpunkte</a:t>
          </a:r>
          <a:endParaRPr lang="en-US" dirty="0"/>
        </a:p>
      </dgm:t>
    </dgm:pt>
    <dgm:pt modelId="{4D4C15A7-0461-4CBB-8753-0637A825152A}" type="parTrans" cxnId="{C486DEC3-989D-4FB2-9E0F-76B656F917E6}">
      <dgm:prSet/>
      <dgm:spPr/>
    </dgm:pt>
    <dgm:pt modelId="{6BD73BC9-FFDF-4C30-88FD-D191152AE05B}" type="sibTrans" cxnId="{C486DEC3-989D-4FB2-9E0F-76B656F917E6}">
      <dgm:prSet/>
      <dgm:spPr/>
    </dgm:pt>
    <dgm:pt modelId="{56853B9C-1E23-44A9-8894-A9587A82B629}">
      <dgm:prSet phldr="0"/>
      <dgm:spPr/>
      <dgm:t>
        <a:bodyPr/>
        <a:lstStyle/>
        <a:p>
          <a:pPr algn="l">
            <a:lnSpc>
              <a:spcPct val="90000"/>
            </a:lnSpc>
          </a:pPr>
          <a:r>
            <a:rPr lang="de-DE" dirty="0"/>
            <a:t>Kompakt im Zentrum</a:t>
          </a:r>
          <a:endParaRPr lang="en-US" dirty="0"/>
        </a:p>
      </dgm:t>
    </dgm:pt>
    <dgm:pt modelId="{B667251E-8AFB-473C-8FB0-717BC9BD6F03}" type="parTrans" cxnId="{FA1B6B04-88A5-4204-938B-32BEBB4E23CD}">
      <dgm:prSet/>
      <dgm:spPr/>
    </dgm:pt>
    <dgm:pt modelId="{3D94A690-D000-48E8-AFF8-E44FAD5F65F7}" type="sibTrans" cxnId="{FA1B6B04-88A5-4204-938B-32BEBB4E23CD}">
      <dgm:prSet/>
      <dgm:spPr/>
    </dgm:pt>
    <dgm:pt modelId="{E9E24F3F-DD38-467F-A6A7-AB9E157A2534}">
      <dgm:prSet phldr="0"/>
      <dgm:spPr/>
      <dgm:t>
        <a:bodyPr/>
        <a:lstStyle/>
        <a:p>
          <a:pPr algn="l">
            <a:lnSpc>
              <a:spcPct val="90000"/>
            </a:lnSpc>
          </a:pPr>
          <a:r>
            <a:rPr lang="de-DE" dirty="0"/>
            <a:t>Weniger anfällig für Konter da ein 6er immer hinter dem Ball bleibt</a:t>
          </a:r>
          <a:endParaRPr lang="en-US" dirty="0"/>
        </a:p>
      </dgm:t>
    </dgm:pt>
    <dgm:pt modelId="{68594FB1-1DD0-45BE-818F-BE678A76242A}" type="parTrans" cxnId="{24ADA708-C036-47B6-9133-267C93251390}">
      <dgm:prSet/>
      <dgm:spPr/>
    </dgm:pt>
    <dgm:pt modelId="{E00556E4-5F24-4BE2-8F4A-EA1EC66F3C33}" type="sibTrans" cxnId="{24ADA708-C036-47B6-9133-267C93251390}">
      <dgm:prSet/>
      <dgm:spPr/>
    </dgm:pt>
    <dgm:pt modelId="{B8986E4D-5825-4E91-8AB6-1A9EF1E016D8}">
      <dgm:prSet phldr="0"/>
      <dgm:spPr/>
      <dgm:t>
        <a:bodyPr/>
        <a:lstStyle/>
        <a:p>
          <a:pPr algn="l">
            <a:lnSpc>
              <a:spcPct val="90000"/>
            </a:lnSpc>
          </a:pPr>
          <a:r>
            <a:rPr lang="de-DE" dirty="0"/>
            <a:t>Sicher gegen Mannschaften mit zwei Stürmern</a:t>
          </a:r>
          <a:endParaRPr lang="en-US" dirty="0"/>
        </a:p>
      </dgm:t>
    </dgm:pt>
    <dgm:pt modelId="{EB2AE9C0-E146-4B82-BAF4-782F9454AB59}" type="parTrans" cxnId="{F8BADE1C-F99D-4042-86E2-8AEC75B674DB}">
      <dgm:prSet/>
      <dgm:spPr/>
    </dgm:pt>
    <dgm:pt modelId="{7997C33F-2349-4500-A3A9-371B1758F14A}" type="sibTrans" cxnId="{F8BADE1C-F99D-4042-86E2-8AEC75B674DB}">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4F19DB68-7289-4D2D-848B-9D5003A3F721}" type="pres">
      <dgm:prSet presAssocID="{E9E24F3F-DD38-467F-A6A7-AB9E157A2534}" presName="parentText" presStyleLbl="node1" presStyleIdx="1" presStyleCnt="6">
        <dgm:presLayoutVars>
          <dgm:chMax val="0"/>
          <dgm:bulletEnabled val="1"/>
        </dgm:presLayoutVars>
      </dgm:prSet>
      <dgm:spPr/>
    </dgm:pt>
    <dgm:pt modelId="{2D987D26-4AE1-42DE-BB2D-E988789E7C9E}" type="pres">
      <dgm:prSet presAssocID="{E00556E4-5F24-4BE2-8F4A-EA1EC66F3C33}" presName="spacer" presStyleCnt="0"/>
      <dgm:spPr/>
    </dgm:pt>
    <dgm:pt modelId="{27F9814C-1F20-4D3D-A90E-8EF7662CDD4A}" type="pres">
      <dgm:prSet presAssocID="{11B6ED22-ACFD-4364-AA50-4F6DA7C82BFB}" presName="parentText" presStyleLbl="node1" presStyleIdx="2" presStyleCnt="6">
        <dgm:presLayoutVars>
          <dgm:chMax val="0"/>
          <dgm:bulletEnabled val="1"/>
        </dgm:presLayoutVars>
      </dgm:prSet>
      <dgm:spPr/>
    </dgm:pt>
    <dgm:pt modelId="{A4C9114C-0F87-4E51-AF00-30E0FC493A0E}" type="pres">
      <dgm:prSet presAssocID="{6BD73BC9-FFDF-4C30-88FD-D191152AE05B}"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F8BD69A6-00A6-46E7-A107-94F4F6B17233}" type="pres">
      <dgm:prSet presAssocID="{56853B9C-1E23-44A9-8894-A9587A82B629}" presName="parentText" presStyleLbl="node1" presStyleIdx="4" presStyleCnt="6">
        <dgm:presLayoutVars>
          <dgm:chMax val="0"/>
          <dgm:bulletEnabled val="1"/>
        </dgm:presLayoutVars>
      </dgm:prSet>
      <dgm:spPr/>
    </dgm:pt>
    <dgm:pt modelId="{77B7CEAD-0D4A-4362-913B-19F36F8C6872}" type="pres">
      <dgm:prSet presAssocID="{3D94A690-D000-48E8-AFF8-E44FAD5F65F7}" presName="spacer" presStyleCnt="0"/>
      <dgm:spPr/>
    </dgm:pt>
    <dgm:pt modelId="{E113C822-79BB-4177-BF9C-84CAE5A3E657}" type="pres">
      <dgm:prSet presAssocID="{B8986E4D-5825-4E91-8AB6-1A9EF1E016D8}" presName="parentText" presStyleLbl="node1" presStyleIdx="5" presStyleCnt="6">
        <dgm:presLayoutVars>
          <dgm:chMax val="0"/>
          <dgm:bulletEnabled val="1"/>
        </dgm:presLayoutVars>
      </dgm:prSet>
      <dgm:spPr/>
    </dgm:pt>
  </dgm:ptLst>
  <dgm:cxnLst>
    <dgm:cxn modelId="{FA1B6B04-88A5-4204-938B-32BEBB4E23CD}" srcId="{7604089D-915D-4926-99E0-AAC9303A1124}" destId="{56853B9C-1E23-44A9-8894-A9587A82B629}" srcOrd="4" destOrd="0" parTransId="{B667251E-8AFB-473C-8FB0-717BC9BD6F03}" sibTransId="{3D94A690-D000-48E8-AFF8-E44FAD5F65F7}"/>
    <dgm:cxn modelId="{24ADA708-C036-47B6-9133-267C93251390}" srcId="{7604089D-915D-4926-99E0-AAC9303A1124}" destId="{E9E24F3F-DD38-467F-A6A7-AB9E157A2534}" srcOrd="1" destOrd="0" parTransId="{68594FB1-1DD0-45BE-818F-BE678A76242A}" sibTransId="{E00556E4-5F24-4BE2-8F4A-EA1EC66F3C33}"/>
    <dgm:cxn modelId="{F8BADE1C-F99D-4042-86E2-8AEC75B674DB}" srcId="{7604089D-915D-4926-99E0-AAC9303A1124}" destId="{B8986E4D-5825-4E91-8AB6-1A9EF1E016D8}" srcOrd="5" destOrd="0" parTransId="{EB2AE9C0-E146-4B82-BAF4-782F9454AB59}" sibTransId="{7997C33F-2349-4500-A3A9-371B1758F14A}"/>
    <dgm:cxn modelId="{D62E3B26-CB0D-41E3-8681-4CF6C4B298EA}" type="presOf" srcId="{B8986E4D-5825-4E91-8AB6-1A9EF1E016D8}" destId="{E113C822-79BB-4177-BF9C-84CAE5A3E657}" srcOrd="0" destOrd="0" presId="urn:microsoft.com/office/officeart/2005/8/layout/vList2"/>
    <dgm:cxn modelId="{BDDCA72F-B52E-4B4D-A908-873F989E7FC1}" type="presOf" srcId="{56853B9C-1E23-44A9-8894-A9587A82B629}" destId="{F8BD69A6-00A6-46E7-A107-94F4F6B17233}" srcOrd="0" destOrd="0" presId="urn:microsoft.com/office/officeart/2005/8/layout/vList2"/>
    <dgm:cxn modelId="{13716B41-2CA8-4F2E-ADD2-298133E462E4}" type="presOf" srcId="{E9E24F3F-DD38-467F-A6A7-AB9E157A2534}" destId="{4F19DB68-7289-4D2D-848B-9D5003A3F721}" srcOrd="0" destOrd="0" presId="urn:microsoft.com/office/officeart/2005/8/layout/vList2"/>
    <dgm:cxn modelId="{FD8E4C61-A979-4D4A-A02F-209B392E09BD}" type="presOf" srcId="{7604089D-915D-4926-99E0-AAC9303A1124}" destId="{2E1DFFD5-0887-480A-B652-A7B34899EF71}" srcOrd="0" destOrd="0" presId="urn:microsoft.com/office/officeart/2005/8/layout/vList2"/>
    <dgm:cxn modelId="{E54EBD7C-E3A1-40D4-8E05-2AB0E0810D9F}" type="presOf" srcId="{965E8141-42BA-4F07-A485-A29FB45C022A}" destId="{E15EB922-E299-443E-9517-CCA69E2E4FD2}" srcOrd="0" destOrd="0" presId="urn:microsoft.com/office/officeart/2005/8/layout/vList2"/>
    <dgm:cxn modelId="{324BB59C-052B-45DB-A472-07D75C687D1A}" type="presOf" srcId="{11B6ED22-ACFD-4364-AA50-4F6DA7C82BFB}" destId="{27F9814C-1F20-4D3D-A90E-8EF7662CDD4A}" srcOrd="0" destOrd="0" presId="urn:microsoft.com/office/officeart/2005/8/layout/vList2"/>
    <dgm:cxn modelId="{D01A9B9F-05F7-4845-8562-695AAA93D893}" type="presOf" srcId="{7569BB07-ACB3-4B89-9902-C7687B083773}" destId="{DB7E761A-CE36-4EAE-935E-FF97452D590D}" srcOrd="0" destOrd="0" presId="urn:microsoft.com/office/officeart/2005/8/layout/vList2"/>
    <dgm:cxn modelId="{C486DEC3-989D-4FB2-9E0F-76B656F917E6}" srcId="{7604089D-915D-4926-99E0-AAC9303A1124}" destId="{11B6ED22-ACFD-4364-AA50-4F6DA7C82BFB}" srcOrd="2" destOrd="0" parTransId="{4D4C15A7-0461-4CBB-8753-0637A825152A}" sibTransId="{6BD73BC9-FFDF-4C30-88FD-D191152AE05B}"/>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4DB81E05-27F6-4BFB-9DE5-2DA28940E329}" type="presParOf" srcId="{2E1DFFD5-0887-480A-B652-A7B34899EF71}" destId="{DB7E761A-CE36-4EAE-935E-FF97452D590D}" srcOrd="0" destOrd="0" presId="urn:microsoft.com/office/officeart/2005/8/layout/vList2"/>
    <dgm:cxn modelId="{F92CFC08-11E3-46D1-B59F-A47799B5F4D1}" type="presParOf" srcId="{2E1DFFD5-0887-480A-B652-A7B34899EF71}" destId="{2CF20293-216B-40AA-BD80-BAED0376BE07}" srcOrd="1" destOrd="0" presId="urn:microsoft.com/office/officeart/2005/8/layout/vList2"/>
    <dgm:cxn modelId="{4DEFE6F4-28C3-4330-ABE0-98877E5FE7ED}" type="presParOf" srcId="{2E1DFFD5-0887-480A-B652-A7B34899EF71}" destId="{4F19DB68-7289-4D2D-848B-9D5003A3F721}" srcOrd="2" destOrd="0" presId="urn:microsoft.com/office/officeart/2005/8/layout/vList2"/>
    <dgm:cxn modelId="{53FC949F-8981-4E62-B9A5-4AE9C47F1F27}" type="presParOf" srcId="{2E1DFFD5-0887-480A-B652-A7B34899EF71}" destId="{2D987D26-4AE1-42DE-BB2D-E988789E7C9E}" srcOrd="3" destOrd="0" presId="urn:microsoft.com/office/officeart/2005/8/layout/vList2"/>
    <dgm:cxn modelId="{E15B3131-BDA4-4DAF-9805-26287E25839B}" type="presParOf" srcId="{2E1DFFD5-0887-480A-B652-A7B34899EF71}" destId="{27F9814C-1F20-4D3D-A90E-8EF7662CDD4A}" srcOrd="4" destOrd="0" presId="urn:microsoft.com/office/officeart/2005/8/layout/vList2"/>
    <dgm:cxn modelId="{48CDEE6B-CCBE-4513-971B-3A7686816BEA}" type="presParOf" srcId="{2E1DFFD5-0887-480A-B652-A7B34899EF71}" destId="{A4C9114C-0F87-4E51-AF00-30E0FC493A0E}" srcOrd="5" destOrd="0" presId="urn:microsoft.com/office/officeart/2005/8/layout/vList2"/>
    <dgm:cxn modelId="{B4A065C2-49BA-4948-A787-2E015ADA34ED}" type="presParOf" srcId="{2E1DFFD5-0887-480A-B652-A7B34899EF71}" destId="{E15EB922-E299-443E-9517-CCA69E2E4FD2}" srcOrd="6" destOrd="0" presId="urn:microsoft.com/office/officeart/2005/8/layout/vList2"/>
    <dgm:cxn modelId="{0CAB9020-77FC-453A-912A-B3DE8FF861B0}" type="presParOf" srcId="{2E1DFFD5-0887-480A-B652-A7B34899EF71}" destId="{65F3F80F-82EB-403A-A188-1F14803E0A39}" srcOrd="7" destOrd="0" presId="urn:microsoft.com/office/officeart/2005/8/layout/vList2"/>
    <dgm:cxn modelId="{C97027B0-01B8-40F0-B5E3-4982D763F5F5}" type="presParOf" srcId="{2E1DFFD5-0887-480A-B652-A7B34899EF71}" destId="{F8BD69A6-00A6-46E7-A107-94F4F6B17233}" srcOrd="8" destOrd="0" presId="urn:microsoft.com/office/officeart/2005/8/layout/vList2"/>
    <dgm:cxn modelId="{95FF89A6-27DD-4CB7-8FD2-754A5FA2E82B}" type="presParOf" srcId="{2E1DFFD5-0887-480A-B652-A7B34899EF71}" destId="{77B7CEAD-0D4A-4362-913B-19F36F8C6872}" srcOrd="9" destOrd="0" presId="urn:microsoft.com/office/officeart/2005/8/layout/vList2"/>
    <dgm:cxn modelId="{F81AE655-0435-42CA-9DAA-B9217FB73438}" type="presParOf" srcId="{2E1DFFD5-0887-480A-B652-A7B34899EF71}" destId="{E113C822-79BB-4177-BF9C-84CAE5A3E657}" srcOrd="10"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7604089D-915D-4926-99E0-AAC9303A1124}" type="doc">
      <dgm:prSet loTypeId="urn:microsoft.com/office/officeart/2005/8/layout/vList2" loCatId="list" qsTypeId="urn:microsoft.com/office/officeart/2005/8/quickstyle/simple1" qsCatId="simple" csTypeId="urn:microsoft.com/office/officeart/2005/8/colors/accent6_5" csCatId="accent6" phldr="1"/>
      <dgm:spPr/>
      <dgm:t>
        <a:bodyPr/>
        <a:lstStyle/>
        <a:p>
          <a:endParaRPr lang="en-US"/>
        </a:p>
      </dgm:t>
    </dgm:pt>
    <dgm:pt modelId="{7569BB07-ACB3-4B89-9902-C7687B083773}">
      <dgm:prSet/>
      <dgm:spPr/>
      <dgm:t>
        <a:bodyPr/>
        <a:lstStyle/>
        <a:p>
          <a:pPr algn="l">
            <a:lnSpc>
              <a:spcPct val="90000"/>
            </a:lnSpc>
          </a:pPr>
          <a:r>
            <a:rPr lang="de-DE" b="1" dirty="0"/>
            <a:t>Bei Ballbesitz</a:t>
          </a:r>
          <a:r>
            <a:rPr lang="de-DE" b="1" dirty="0">
              <a:latin typeface="Calibri Light" panose="020F0302020204030204"/>
            </a:rPr>
            <a:t>:</a:t>
          </a:r>
          <a:endParaRPr lang="en-US" b="1" dirty="0"/>
        </a:p>
      </dgm:t>
    </dgm:pt>
    <dgm:pt modelId="{A91539C8-4BDD-46AE-8FA6-5B4A92A6CD56}" type="parTrans" cxnId="{E39926DC-645D-4A43-B334-08074D942765}">
      <dgm:prSet/>
      <dgm:spPr/>
      <dgm:t>
        <a:bodyPr/>
        <a:lstStyle/>
        <a:p>
          <a:endParaRPr lang="en-US"/>
        </a:p>
      </dgm:t>
    </dgm:pt>
    <dgm:pt modelId="{8018B34C-8329-4C9C-A5FC-663CC74B473A}" type="sibTrans" cxnId="{E39926DC-645D-4A43-B334-08074D942765}">
      <dgm:prSet/>
      <dgm:spPr/>
      <dgm:t>
        <a:bodyPr/>
        <a:lstStyle/>
        <a:p>
          <a:endParaRPr lang="en-US"/>
        </a:p>
      </dgm:t>
    </dgm:pt>
    <dgm:pt modelId="{AC9737E5-A560-403D-B95B-68BA8AB13649}">
      <dgm:prSet/>
      <dgm:spPr/>
      <dgm:t>
        <a:bodyPr/>
        <a:lstStyle/>
        <a:p>
          <a:pPr algn="l">
            <a:lnSpc>
              <a:spcPct val="90000"/>
            </a:lnSpc>
          </a:pPr>
          <a:r>
            <a:rPr lang="de-DE" dirty="0"/>
            <a:t>Kein Raumöffnender Stürmer vorhanden</a:t>
          </a:r>
          <a:endParaRPr lang="en-US" dirty="0"/>
        </a:p>
      </dgm:t>
    </dgm:pt>
    <dgm:pt modelId="{C1FDB8E9-2632-41CC-B8F3-EA0DD013D092}" type="parTrans" cxnId="{EA8263F6-D254-41C9-A69D-B4246056AF91}">
      <dgm:prSet/>
      <dgm:spPr/>
      <dgm:t>
        <a:bodyPr/>
        <a:lstStyle/>
        <a:p>
          <a:endParaRPr lang="en-US"/>
        </a:p>
      </dgm:t>
    </dgm:pt>
    <dgm:pt modelId="{97C7F546-1D88-4D39-9C1C-5BBBF67FFC1E}" type="sibTrans" cxnId="{EA8263F6-D254-41C9-A69D-B4246056AF91}">
      <dgm:prSet/>
      <dgm:spPr/>
      <dgm:t>
        <a:bodyPr/>
        <a:lstStyle/>
        <a:p>
          <a:endParaRPr lang="en-US"/>
        </a:p>
      </dgm:t>
    </dgm:pt>
    <dgm:pt modelId="{965E8141-42BA-4F07-A485-A29FB45C022A}">
      <dgm:prSet/>
      <dgm:spPr/>
      <dgm:t>
        <a:bodyPr/>
        <a:lstStyle/>
        <a:p>
          <a:pPr algn="l">
            <a:lnSpc>
              <a:spcPct val="90000"/>
            </a:lnSpc>
          </a:pPr>
          <a:r>
            <a:rPr lang="de-DE" b="1" dirty="0"/>
            <a:t>Beim Spiel gegen den Ball</a:t>
          </a:r>
          <a:r>
            <a:rPr lang="de-DE" b="1" dirty="0">
              <a:latin typeface="Calibri Light" panose="020F0302020204030204"/>
            </a:rPr>
            <a:t>:</a:t>
          </a:r>
          <a:endParaRPr lang="de-DE" b="1" dirty="0"/>
        </a:p>
      </dgm:t>
    </dgm:pt>
    <dgm:pt modelId="{C4AA7D4D-0B5C-4A8F-9181-8010CCB8F33E}" type="parTrans" cxnId="{651F69D8-89EE-4DBF-BFA2-3E3C0A4C6E64}">
      <dgm:prSet/>
      <dgm:spPr/>
      <dgm:t>
        <a:bodyPr/>
        <a:lstStyle/>
        <a:p>
          <a:endParaRPr lang="en-US"/>
        </a:p>
      </dgm:t>
    </dgm:pt>
    <dgm:pt modelId="{5E3C1002-BB1E-4D2D-BD50-6B5884003F80}" type="sibTrans" cxnId="{651F69D8-89EE-4DBF-BFA2-3E3C0A4C6E64}">
      <dgm:prSet/>
      <dgm:spPr/>
      <dgm:t>
        <a:bodyPr/>
        <a:lstStyle/>
        <a:p>
          <a:endParaRPr lang="en-US"/>
        </a:p>
      </dgm:t>
    </dgm:pt>
    <dgm:pt modelId="{CC70B095-1EE4-48DD-9DE3-E649D7EC18E1}">
      <dgm:prSet/>
      <dgm:spPr/>
      <dgm:t>
        <a:bodyPr/>
        <a:lstStyle/>
        <a:p>
          <a:pPr algn="l">
            <a:lnSpc>
              <a:spcPct val="90000"/>
            </a:lnSpc>
          </a:pPr>
          <a:r>
            <a:rPr lang="de-DE" dirty="0"/>
            <a:t>Das Flügelspiel des Gegners ist schwer zu unterbinden</a:t>
          </a:r>
          <a:endParaRPr lang="en-US" dirty="0"/>
        </a:p>
      </dgm:t>
    </dgm:pt>
    <dgm:pt modelId="{7CDAFDDD-668D-47E9-B3C7-9B8401B72F34}" type="parTrans" cxnId="{70D26294-9941-43F5-A8E3-7DF514EDABBB}">
      <dgm:prSet/>
      <dgm:spPr/>
      <dgm:t>
        <a:bodyPr/>
        <a:lstStyle/>
        <a:p>
          <a:endParaRPr lang="en-US"/>
        </a:p>
      </dgm:t>
    </dgm:pt>
    <dgm:pt modelId="{BE4AE886-5591-4FF6-BD84-7AA27F557507}" type="sibTrans" cxnId="{70D26294-9941-43F5-A8E3-7DF514EDABBB}">
      <dgm:prSet/>
      <dgm:spPr/>
      <dgm:t>
        <a:bodyPr/>
        <a:lstStyle/>
        <a:p>
          <a:endParaRPr lang="en-US"/>
        </a:p>
      </dgm:t>
    </dgm:pt>
    <dgm:pt modelId="{11B6ED22-ACFD-4364-AA50-4F6DA7C82BFB}">
      <dgm:prSet phldr="0"/>
      <dgm:spPr/>
      <dgm:t>
        <a:bodyPr/>
        <a:lstStyle/>
        <a:p>
          <a:pPr algn="l">
            <a:lnSpc>
              <a:spcPct val="90000"/>
            </a:lnSpc>
          </a:pPr>
          <a:r>
            <a:rPr lang="de-DE" dirty="0"/>
            <a:t>Wenig Möglichkeit für Stürmer im Angriff</a:t>
          </a:r>
          <a:endParaRPr lang="en-US" dirty="0"/>
        </a:p>
      </dgm:t>
    </dgm:pt>
    <dgm:pt modelId="{4D4C15A7-0461-4CBB-8753-0637A825152A}" type="parTrans" cxnId="{C486DEC3-989D-4FB2-9E0F-76B656F917E6}">
      <dgm:prSet/>
      <dgm:spPr/>
    </dgm:pt>
    <dgm:pt modelId="{6BD73BC9-FFDF-4C30-88FD-D191152AE05B}" type="sibTrans" cxnId="{C486DEC3-989D-4FB2-9E0F-76B656F917E6}">
      <dgm:prSet/>
      <dgm:spPr/>
    </dgm:pt>
    <dgm:pt modelId="{1349C160-6BFB-48FC-BB95-BB4BBFFF2B5B}">
      <dgm:prSet phldr="0"/>
      <dgm:spPr/>
      <dgm:t>
        <a:bodyPr/>
        <a:lstStyle/>
        <a:p>
          <a:pPr algn="l">
            <a:lnSpc>
              <a:spcPct val="90000"/>
            </a:lnSpc>
          </a:pPr>
          <a:r>
            <a:rPr lang="de-DE" dirty="0"/>
            <a:t>Wenn der Gegner nach außen steuert erfordert es eine hohe Leistung der MA</a:t>
          </a:r>
          <a:endParaRPr lang="en-US" dirty="0"/>
        </a:p>
      </dgm:t>
    </dgm:pt>
    <dgm:pt modelId="{B178D5D7-051B-402E-8DA4-519FF12E13CA}" type="parTrans" cxnId="{305A1A16-B22F-465D-BD9C-862B73532B38}">
      <dgm:prSet/>
      <dgm:spPr/>
    </dgm:pt>
    <dgm:pt modelId="{D71B8653-3B46-4059-AA5A-252BF755C9ED}" type="sibTrans" cxnId="{305A1A16-B22F-465D-BD9C-862B73532B38}">
      <dgm:prSet/>
      <dgm:spPr/>
    </dgm:pt>
    <dgm:pt modelId="{2E1DFFD5-0887-480A-B652-A7B34899EF71}" type="pres">
      <dgm:prSet presAssocID="{7604089D-915D-4926-99E0-AAC9303A1124}" presName="linear" presStyleCnt="0">
        <dgm:presLayoutVars>
          <dgm:animLvl val="lvl"/>
          <dgm:resizeHandles val="exact"/>
        </dgm:presLayoutVars>
      </dgm:prSet>
      <dgm:spPr/>
    </dgm:pt>
    <dgm:pt modelId="{DB7E761A-CE36-4EAE-935E-FF97452D590D}" type="pres">
      <dgm:prSet presAssocID="{7569BB07-ACB3-4B89-9902-C7687B083773}" presName="parentText" presStyleLbl="node1" presStyleIdx="0" presStyleCnt="6">
        <dgm:presLayoutVars>
          <dgm:chMax val="0"/>
          <dgm:bulletEnabled val="1"/>
        </dgm:presLayoutVars>
      </dgm:prSet>
      <dgm:spPr/>
    </dgm:pt>
    <dgm:pt modelId="{2CF20293-216B-40AA-BD80-BAED0376BE07}" type="pres">
      <dgm:prSet presAssocID="{8018B34C-8329-4C9C-A5FC-663CC74B473A}" presName="spacer" presStyleCnt="0"/>
      <dgm:spPr/>
    </dgm:pt>
    <dgm:pt modelId="{27F9814C-1F20-4D3D-A90E-8EF7662CDD4A}" type="pres">
      <dgm:prSet presAssocID="{11B6ED22-ACFD-4364-AA50-4F6DA7C82BFB}" presName="parentText" presStyleLbl="node1" presStyleIdx="1" presStyleCnt="6">
        <dgm:presLayoutVars>
          <dgm:chMax val="0"/>
          <dgm:bulletEnabled val="1"/>
        </dgm:presLayoutVars>
      </dgm:prSet>
      <dgm:spPr/>
    </dgm:pt>
    <dgm:pt modelId="{A4C9114C-0F87-4E51-AF00-30E0FC493A0E}" type="pres">
      <dgm:prSet presAssocID="{6BD73BC9-FFDF-4C30-88FD-D191152AE05B}" presName="spacer" presStyleCnt="0"/>
      <dgm:spPr/>
    </dgm:pt>
    <dgm:pt modelId="{50F28B45-E573-4EBC-9FF1-22A4CBCFCD80}" type="pres">
      <dgm:prSet presAssocID="{AC9737E5-A560-403D-B95B-68BA8AB13649}" presName="parentText" presStyleLbl="node1" presStyleIdx="2" presStyleCnt="6">
        <dgm:presLayoutVars>
          <dgm:chMax val="0"/>
          <dgm:bulletEnabled val="1"/>
        </dgm:presLayoutVars>
      </dgm:prSet>
      <dgm:spPr/>
    </dgm:pt>
    <dgm:pt modelId="{B4451404-6EA3-4142-9A9D-52985729E6AD}" type="pres">
      <dgm:prSet presAssocID="{97C7F546-1D88-4D39-9C1C-5BBBF67FFC1E}" presName="spacer" presStyleCnt="0"/>
      <dgm:spPr/>
    </dgm:pt>
    <dgm:pt modelId="{E15EB922-E299-443E-9517-CCA69E2E4FD2}" type="pres">
      <dgm:prSet presAssocID="{965E8141-42BA-4F07-A485-A29FB45C022A}" presName="parentText" presStyleLbl="node1" presStyleIdx="3" presStyleCnt="6">
        <dgm:presLayoutVars>
          <dgm:chMax val="0"/>
          <dgm:bulletEnabled val="1"/>
        </dgm:presLayoutVars>
      </dgm:prSet>
      <dgm:spPr/>
    </dgm:pt>
    <dgm:pt modelId="{65F3F80F-82EB-403A-A188-1F14803E0A39}" type="pres">
      <dgm:prSet presAssocID="{5E3C1002-BB1E-4D2D-BD50-6B5884003F80}" presName="spacer" presStyleCnt="0"/>
      <dgm:spPr/>
    </dgm:pt>
    <dgm:pt modelId="{84781CFB-7D8C-4C42-AA8C-832ADC12D4E7}" type="pres">
      <dgm:prSet presAssocID="{CC70B095-1EE4-48DD-9DE3-E649D7EC18E1}" presName="parentText" presStyleLbl="node1" presStyleIdx="4" presStyleCnt="6">
        <dgm:presLayoutVars>
          <dgm:chMax val="0"/>
          <dgm:bulletEnabled val="1"/>
        </dgm:presLayoutVars>
      </dgm:prSet>
      <dgm:spPr/>
    </dgm:pt>
    <dgm:pt modelId="{DB6522E9-207E-4356-9842-375DD27F37D4}" type="pres">
      <dgm:prSet presAssocID="{BE4AE886-5591-4FF6-BD84-7AA27F557507}" presName="spacer" presStyleCnt="0"/>
      <dgm:spPr/>
    </dgm:pt>
    <dgm:pt modelId="{FD9E7D1A-C1E7-4720-B4D5-281E5BBD7920}" type="pres">
      <dgm:prSet presAssocID="{1349C160-6BFB-48FC-BB95-BB4BBFFF2B5B}" presName="parentText" presStyleLbl="node1" presStyleIdx="5" presStyleCnt="6">
        <dgm:presLayoutVars>
          <dgm:chMax val="0"/>
          <dgm:bulletEnabled val="1"/>
        </dgm:presLayoutVars>
      </dgm:prSet>
      <dgm:spPr/>
    </dgm:pt>
  </dgm:ptLst>
  <dgm:cxnLst>
    <dgm:cxn modelId="{305A1A16-B22F-465D-BD9C-862B73532B38}" srcId="{7604089D-915D-4926-99E0-AAC9303A1124}" destId="{1349C160-6BFB-48FC-BB95-BB4BBFFF2B5B}" srcOrd="5" destOrd="0" parTransId="{B178D5D7-051B-402E-8DA4-519FF12E13CA}" sibTransId="{D71B8653-3B46-4059-AA5A-252BF755C9ED}"/>
    <dgm:cxn modelId="{FD8E4C61-A979-4D4A-A02F-209B392E09BD}" type="presOf" srcId="{7604089D-915D-4926-99E0-AAC9303A1124}" destId="{2E1DFFD5-0887-480A-B652-A7B34899EF71}" srcOrd="0" destOrd="0" presId="urn:microsoft.com/office/officeart/2005/8/layout/vList2"/>
    <dgm:cxn modelId="{A8B91B8C-96D4-4BDA-A3D3-3235F54361EF}" type="presOf" srcId="{1349C160-6BFB-48FC-BB95-BB4BBFFF2B5B}" destId="{FD9E7D1A-C1E7-4720-B4D5-281E5BBD7920}" srcOrd="0" destOrd="0" presId="urn:microsoft.com/office/officeart/2005/8/layout/vList2"/>
    <dgm:cxn modelId="{05EBA392-EB85-4748-8332-EDB63DBA846F}" type="presOf" srcId="{AC9737E5-A560-403D-B95B-68BA8AB13649}" destId="{50F28B45-E573-4EBC-9FF1-22A4CBCFCD80}" srcOrd="0" destOrd="0" presId="urn:microsoft.com/office/officeart/2005/8/layout/vList2"/>
    <dgm:cxn modelId="{70D26294-9941-43F5-A8E3-7DF514EDABBB}" srcId="{7604089D-915D-4926-99E0-AAC9303A1124}" destId="{CC70B095-1EE4-48DD-9DE3-E649D7EC18E1}" srcOrd="4" destOrd="0" parTransId="{7CDAFDDD-668D-47E9-B3C7-9B8401B72F34}" sibTransId="{BE4AE886-5591-4FF6-BD84-7AA27F557507}"/>
    <dgm:cxn modelId="{47D9A099-FF5C-4F68-9B23-089807B91B57}" type="presOf" srcId="{965E8141-42BA-4F07-A485-A29FB45C022A}" destId="{E15EB922-E299-443E-9517-CCA69E2E4FD2}" srcOrd="0" destOrd="0" presId="urn:microsoft.com/office/officeart/2005/8/layout/vList2"/>
    <dgm:cxn modelId="{0C9531A9-F033-4B6C-985C-CE9E6968A131}" type="presOf" srcId="{CC70B095-1EE4-48DD-9DE3-E649D7EC18E1}" destId="{84781CFB-7D8C-4C42-AA8C-832ADC12D4E7}" srcOrd="0" destOrd="0" presId="urn:microsoft.com/office/officeart/2005/8/layout/vList2"/>
    <dgm:cxn modelId="{E0DEABB2-B57B-4779-A871-BC4389819719}" type="presOf" srcId="{7569BB07-ACB3-4B89-9902-C7687B083773}" destId="{DB7E761A-CE36-4EAE-935E-FF97452D590D}" srcOrd="0" destOrd="0" presId="urn:microsoft.com/office/officeart/2005/8/layout/vList2"/>
    <dgm:cxn modelId="{94A134B4-3E9E-4EDE-A007-F055FB1199AA}" type="presOf" srcId="{11B6ED22-ACFD-4364-AA50-4F6DA7C82BFB}" destId="{27F9814C-1F20-4D3D-A90E-8EF7662CDD4A}" srcOrd="0" destOrd="0" presId="urn:microsoft.com/office/officeart/2005/8/layout/vList2"/>
    <dgm:cxn modelId="{C486DEC3-989D-4FB2-9E0F-76B656F917E6}" srcId="{7604089D-915D-4926-99E0-AAC9303A1124}" destId="{11B6ED22-ACFD-4364-AA50-4F6DA7C82BFB}" srcOrd="1" destOrd="0" parTransId="{4D4C15A7-0461-4CBB-8753-0637A825152A}" sibTransId="{6BD73BC9-FFDF-4C30-88FD-D191152AE05B}"/>
    <dgm:cxn modelId="{651F69D8-89EE-4DBF-BFA2-3E3C0A4C6E64}" srcId="{7604089D-915D-4926-99E0-AAC9303A1124}" destId="{965E8141-42BA-4F07-A485-A29FB45C022A}" srcOrd="3" destOrd="0" parTransId="{C4AA7D4D-0B5C-4A8F-9181-8010CCB8F33E}" sibTransId="{5E3C1002-BB1E-4D2D-BD50-6B5884003F80}"/>
    <dgm:cxn modelId="{E39926DC-645D-4A43-B334-08074D942765}" srcId="{7604089D-915D-4926-99E0-AAC9303A1124}" destId="{7569BB07-ACB3-4B89-9902-C7687B083773}" srcOrd="0" destOrd="0" parTransId="{A91539C8-4BDD-46AE-8FA6-5B4A92A6CD56}" sibTransId="{8018B34C-8329-4C9C-A5FC-663CC74B473A}"/>
    <dgm:cxn modelId="{EA8263F6-D254-41C9-A69D-B4246056AF91}" srcId="{7604089D-915D-4926-99E0-AAC9303A1124}" destId="{AC9737E5-A560-403D-B95B-68BA8AB13649}" srcOrd="2" destOrd="0" parTransId="{C1FDB8E9-2632-41CC-B8F3-EA0DD013D092}" sibTransId="{97C7F546-1D88-4D39-9C1C-5BBBF67FFC1E}"/>
    <dgm:cxn modelId="{FC33B4EF-464C-4723-BCC0-4961E93F7662}" type="presParOf" srcId="{2E1DFFD5-0887-480A-B652-A7B34899EF71}" destId="{DB7E761A-CE36-4EAE-935E-FF97452D590D}" srcOrd="0" destOrd="0" presId="urn:microsoft.com/office/officeart/2005/8/layout/vList2"/>
    <dgm:cxn modelId="{9D6861EC-BAFC-4D15-919F-A672957D731B}" type="presParOf" srcId="{2E1DFFD5-0887-480A-B652-A7B34899EF71}" destId="{2CF20293-216B-40AA-BD80-BAED0376BE07}" srcOrd="1" destOrd="0" presId="urn:microsoft.com/office/officeart/2005/8/layout/vList2"/>
    <dgm:cxn modelId="{0239945E-4F85-4649-82FC-FDD8D4C10716}" type="presParOf" srcId="{2E1DFFD5-0887-480A-B652-A7B34899EF71}" destId="{27F9814C-1F20-4D3D-A90E-8EF7662CDD4A}" srcOrd="2" destOrd="0" presId="urn:microsoft.com/office/officeart/2005/8/layout/vList2"/>
    <dgm:cxn modelId="{6861F571-43B1-4AB4-91AF-56DB312651BC}" type="presParOf" srcId="{2E1DFFD5-0887-480A-B652-A7B34899EF71}" destId="{A4C9114C-0F87-4E51-AF00-30E0FC493A0E}" srcOrd="3" destOrd="0" presId="urn:microsoft.com/office/officeart/2005/8/layout/vList2"/>
    <dgm:cxn modelId="{9A0DEBAA-702D-4BD6-8E8D-2B8BBCE99DFD}" type="presParOf" srcId="{2E1DFFD5-0887-480A-B652-A7B34899EF71}" destId="{50F28B45-E573-4EBC-9FF1-22A4CBCFCD80}" srcOrd="4" destOrd="0" presId="urn:microsoft.com/office/officeart/2005/8/layout/vList2"/>
    <dgm:cxn modelId="{F86EEE8B-0B62-45E3-AE17-376B900B20EF}" type="presParOf" srcId="{2E1DFFD5-0887-480A-B652-A7B34899EF71}" destId="{B4451404-6EA3-4142-9A9D-52985729E6AD}" srcOrd="5" destOrd="0" presId="urn:microsoft.com/office/officeart/2005/8/layout/vList2"/>
    <dgm:cxn modelId="{C65FC531-BC45-4564-B670-B3D08CD83D03}" type="presParOf" srcId="{2E1DFFD5-0887-480A-B652-A7B34899EF71}" destId="{E15EB922-E299-443E-9517-CCA69E2E4FD2}" srcOrd="6" destOrd="0" presId="urn:microsoft.com/office/officeart/2005/8/layout/vList2"/>
    <dgm:cxn modelId="{902F8265-A6D7-4076-A804-0DA0A770AFEC}" type="presParOf" srcId="{2E1DFFD5-0887-480A-B652-A7B34899EF71}" destId="{65F3F80F-82EB-403A-A188-1F14803E0A39}" srcOrd="7" destOrd="0" presId="urn:microsoft.com/office/officeart/2005/8/layout/vList2"/>
    <dgm:cxn modelId="{F04714BC-AE89-445B-896B-E09FBA5D7255}" type="presParOf" srcId="{2E1DFFD5-0887-480A-B652-A7B34899EF71}" destId="{84781CFB-7D8C-4C42-AA8C-832ADC12D4E7}" srcOrd="8" destOrd="0" presId="urn:microsoft.com/office/officeart/2005/8/layout/vList2"/>
    <dgm:cxn modelId="{1E13DBB1-D51F-4844-BE54-38A479AA39E0}" type="presParOf" srcId="{2E1DFFD5-0887-480A-B652-A7B34899EF71}" destId="{DB6522E9-207E-4356-9842-375DD27F37D4}" srcOrd="9" destOrd="0" presId="urn:microsoft.com/office/officeart/2005/8/layout/vList2"/>
    <dgm:cxn modelId="{6C4218FD-E5B1-4142-97B9-4EAB16A10F4F}" type="presParOf" srcId="{2E1DFFD5-0887-480A-B652-A7B34899EF71}" destId="{FD9E7D1A-C1E7-4720-B4D5-281E5BBD7920}" srcOrd="10"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154900"/>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 Ballbesitz:</a:t>
          </a:r>
          <a:endParaRPr lang="en-US" sz="1400" b="1" kern="1200" dirty="0"/>
        </a:p>
      </dsp:txBody>
      <dsp:txXfrm>
        <a:off x="37906" y="192806"/>
        <a:ext cx="3586550" cy="700702"/>
      </dsp:txXfrm>
    </dsp:sp>
    <dsp:sp modelId="{50F28B45-E573-4EBC-9FF1-22A4CBCFCD80}">
      <dsp:nvSpPr>
        <dsp:cNvPr id="0" name=""/>
        <dsp:cNvSpPr/>
      </dsp:nvSpPr>
      <dsp:spPr>
        <a:xfrm>
          <a:off x="0" y="971735"/>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Stürmer und zentraler defensiver Mittelfeldspieler (6er) können sich besser Verteilen</a:t>
          </a:r>
          <a:endParaRPr lang="en-US" sz="1400" kern="1200" dirty="0"/>
        </a:p>
      </dsp:txBody>
      <dsp:txXfrm>
        <a:off x="37906" y="1009641"/>
        <a:ext cx="3586550" cy="700702"/>
      </dsp:txXfrm>
    </dsp:sp>
    <dsp:sp modelId="{753A5604-DFEC-4FF8-92E6-A01902816B09}">
      <dsp:nvSpPr>
        <dsp:cNvPr id="0" name=""/>
        <dsp:cNvSpPr/>
      </dsp:nvSpPr>
      <dsp:spPr>
        <a:xfrm>
          <a:off x="0" y="1788569"/>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Wenn der Gegenspieler mit nur einem 6er spielt kann man vor der Abwehr Überzahl erreichen</a:t>
          </a:r>
          <a:endParaRPr lang="en-US" sz="1400" kern="1200" dirty="0"/>
        </a:p>
      </dsp:txBody>
      <dsp:txXfrm>
        <a:off x="37906" y="1826475"/>
        <a:ext cx="3586550" cy="700702"/>
      </dsp:txXfrm>
    </dsp:sp>
    <dsp:sp modelId="{E15EB922-E299-443E-9517-CCA69E2E4FD2}">
      <dsp:nvSpPr>
        <dsp:cNvPr id="0" name=""/>
        <dsp:cNvSpPr/>
      </dsp:nvSpPr>
      <dsp:spPr>
        <a:xfrm>
          <a:off x="0" y="2605404"/>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Beim Spiel gegen den Ball:</a:t>
          </a:r>
          <a:endParaRPr lang="en-US" sz="1400" b="1" kern="1200" dirty="0"/>
        </a:p>
      </dsp:txBody>
      <dsp:txXfrm>
        <a:off x="37906" y="2643310"/>
        <a:ext cx="3586550" cy="700702"/>
      </dsp:txXfrm>
    </dsp:sp>
    <dsp:sp modelId="{84781CFB-7D8C-4C42-AA8C-832ADC12D4E7}">
      <dsp:nvSpPr>
        <dsp:cNvPr id="0" name=""/>
        <dsp:cNvSpPr/>
      </dsp:nvSpPr>
      <dsp:spPr>
        <a:xfrm>
          <a:off x="0" y="3422238"/>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Stehen Stürmer und 6er gestaffelt zueinander, ist es schwerer durch sie durch zu spielen</a:t>
          </a:r>
          <a:endParaRPr lang="en-US" sz="1400" kern="1200" dirty="0"/>
        </a:p>
      </dsp:txBody>
      <dsp:txXfrm>
        <a:off x="37906" y="3460144"/>
        <a:ext cx="3586550" cy="700702"/>
      </dsp:txXfrm>
    </dsp:sp>
    <dsp:sp modelId="{608B61FD-2151-40AA-B9B3-B53351513748}">
      <dsp:nvSpPr>
        <dsp:cNvPr id="0" name=""/>
        <dsp:cNvSpPr/>
      </dsp:nvSpPr>
      <dsp:spPr>
        <a:xfrm>
          <a:off x="0" y="4239072"/>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Mit zwei 6ern steht man sehr kompakt vor der Abwehr</a:t>
          </a:r>
          <a:endParaRPr lang="en-US" sz="1400" kern="1200" dirty="0"/>
        </a:p>
      </dsp:txBody>
      <dsp:txXfrm>
        <a:off x="37906" y="4276978"/>
        <a:ext cx="3586550" cy="7007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449018"/>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 Ballbesitz</a:t>
          </a:r>
        </a:p>
      </dsp:txBody>
      <dsp:txXfrm>
        <a:off x="37906" y="486924"/>
        <a:ext cx="3586550" cy="700702"/>
      </dsp:txXfrm>
    </dsp:sp>
    <dsp:sp modelId="{58C8EF39-40A5-4B9F-8D82-C7194E550DF1}">
      <dsp:nvSpPr>
        <dsp:cNvPr id="0" name=""/>
        <dsp:cNvSpPr/>
      </dsp:nvSpPr>
      <dsp:spPr>
        <a:xfrm>
          <a:off x="0" y="1265852"/>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Kein zentraler offensiver Mittelfeldspieler (10er) vorhanden der vor der gegnerischen Abwehr Bälle verteilen könnte</a:t>
          </a:r>
          <a:endParaRPr lang="en-US" sz="1400" kern="1200" dirty="0"/>
        </a:p>
      </dsp:txBody>
      <dsp:txXfrm>
        <a:off x="37906" y="1303758"/>
        <a:ext cx="3586550" cy="700702"/>
      </dsp:txXfrm>
    </dsp:sp>
    <dsp:sp modelId="{4E2B2881-CEDA-4C22-9F8E-F5B9716AB959}">
      <dsp:nvSpPr>
        <dsp:cNvPr id="0" name=""/>
        <dsp:cNvSpPr/>
      </dsp:nvSpPr>
      <dsp:spPr>
        <a:xfrm>
          <a:off x="0" y="2082686"/>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Hohe Laufleistung der Außenverteidiger (AV) nötig</a:t>
          </a:r>
          <a:endParaRPr lang="en-US" sz="1400" kern="1200" dirty="0"/>
        </a:p>
      </dsp:txBody>
      <dsp:txXfrm>
        <a:off x="37906" y="2120592"/>
        <a:ext cx="3586550" cy="700702"/>
      </dsp:txXfrm>
    </dsp:sp>
    <dsp:sp modelId="{383DBDDD-1A1C-4C96-9491-01C6956141FA}">
      <dsp:nvSpPr>
        <dsp:cNvPr id="0" name=""/>
        <dsp:cNvSpPr/>
      </dsp:nvSpPr>
      <dsp:spPr>
        <a:xfrm>
          <a:off x="0" y="2899521"/>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rtl="0">
            <a:lnSpc>
              <a:spcPct val="90000"/>
            </a:lnSpc>
            <a:spcBef>
              <a:spcPct val="0"/>
            </a:spcBef>
            <a:spcAft>
              <a:spcPct val="35000"/>
            </a:spcAft>
            <a:buNone/>
          </a:pPr>
          <a:r>
            <a:rPr lang="de-DE" sz="1400" b="1" kern="1200" dirty="0"/>
            <a:t>Beim Spiel gegen den </a:t>
          </a:r>
          <a:r>
            <a:rPr lang="de-DE" sz="1400" b="1" kern="1200" dirty="0">
              <a:latin typeface="Calibri Light" panose="020F0302020204030204"/>
            </a:rPr>
            <a:t>Ball</a:t>
          </a:r>
        </a:p>
      </dsp:txBody>
      <dsp:txXfrm>
        <a:off x="37906" y="2937427"/>
        <a:ext cx="3586550" cy="700702"/>
      </dsp:txXfrm>
    </dsp:sp>
    <dsp:sp modelId="{2C47D57B-4F94-4D60-965D-FC9056E14DC0}">
      <dsp:nvSpPr>
        <dsp:cNvPr id="0" name=""/>
        <dsp:cNvSpPr/>
      </dsp:nvSpPr>
      <dsp:spPr>
        <a:xfrm>
          <a:off x="0" y="3716355"/>
          <a:ext cx="3662362" cy="776514"/>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latin typeface="Calibri Light" panose="020F0302020204030204"/>
            </a:rPr>
            <a:t>Bei</a:t>
          </a:r>
          <a:r>
            <a:rPr lang="de-DE" sz="1400" kern="1200" dirty="0"/>
            <a:t> Mannschaften mit zentralen Mittelfeldspielern (z.B. 4-2-3-1), hat man mit Unterzahlsituationen zu kämpfen</a:t>
          </a:r>
        </a:p>
      </dsp:txBody>
      <dsp:txXfrm>
        <a:off x="37906" y="3754261"/>
        <a:ext cx="3586550" cy="7007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594361"/>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dirty="0"/>
            <a:t>Bei Ballbesitz:</a:t>
          </a:r>
          <a:endParaRPr lang="en-US" sz="1500" b="1" kern="1200" dirty="0"/>
        </a:p>
      </dsp:txBody>
      <dsp:txXfrm>
        <a:off x="29088" y="623449"/>
        <a:ext cx="3404161" cy="537701"/>
      </dsp:txXfrm>
    </dsp:sp>
    <dsp:sp modelId="{50F28B45-E573-4EBC-9FF1-22A4CBCFCD80}">
      <dsp:nvSpPr>
        <dsp:cNvPr id="0" name=""/>
        <dsp:cNvSpPr/>
      </dsp:nvSpPr>
      <dsp:spPr>
        <a:xfrm>
          <a:off x="0" y="1233439"/>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kern="1200" dirty="0"/>
            <a:t>Hohe Angriffsflexibilität durch die </a:t>
          </a:r>
          <a:r>
            <a:rPr lang="de-DE" sz="1500" b="0" kern="1200" dirty="0"/>
            <a:t>beiden äußeren </a:t>
          </a:r>
          <a:r>
            <a:rPr lang="de-DE" sz="1500" kern="1200" dirty="0"/>
            <a:t>Mittelfeldspieler (MA)</a:t>
          </a:r>
        </a:p>
      </dsp:txBody>
      <dsp:txXfrm>
        <a:off x="29088" y="1262527"/>
        <a:ext cx="3404161" cy="537701"/>
      </dsp:txXfrm>
    </dsp:sp>
    <dsp:sp modelId="{C2621B17-5148-42F8-BB03-BC6C34FAA522}">
      <dsp:nvSpPr>
        <dsp:cNvPr id="0" name=""/>
        <dsp:cNvSpPr/>
      </dsp:nvSpPr>
      <dsp:spPr>
        <a:xfrm>
          <a:off x="0" y="1872516"/>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kern="1200" dirty="0"/>
            <a:t>AV können sich gut in die Offensive einschalten</a:t>
          </a:r>
        </a:p>
      </dsp:txBody>
      <dsp:txXfrm>
        <a:off x="29088" y="1901604"/>
        <a:ext cx="3404161" cy="537701"/>
      </dsp:txXfrm>
    </dsp:sp>
    <dsp:sp modelId="{E15EB922-E299-443E-9517-CCA69E2E4FD2}">
      <dsp:nvSpPr>
        <dsp:cNvPr id="0" name=""/>
        <dsp:cNvSpPr/>
      </dsp:nvSpPr>
      <dsp:spPr>
        <a:xfrm>
          <a:off x="0" y="2511594"/>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b="1" kern="1200" dirty="0"/>
            <a:t>Beim Spiel gegen den Ball:</a:t>
          </a:r>
        </a:p>
      </dsp:txBody>
      <dsp:txXfrm>
        <a:off x="29088" y="2540682"/>
        <a:ext cx="3404161" cy="537701"/>
      </dsp:txXfrm>
    </dsp:sp>
    <dsp:sp modelId="{1377ABE8-BC3D-4FBA-9251-3C668D905CB2}">
      <dsp:nvSpPr>
        <dsp:cNvPr id="0" name=""/>
        <dsp:cNvSpPr/>
      </dsp:nvSpPr>
      <dsp:spPr>
        <a:xfrm>
          <a:off x="0" y="3150671"/>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kern="1200" dirty="0"/>
            <a:t>Starkes Zentrum</a:t>
          </a:r>
          <a:endParaRPr lang="en-US" sz="1500" kern="1200" dirty="0"/>
        </a:p>
      </dsp:txBody>
      <dsp:txXfrm>
        <a:off x="29088" y="3179759"/>
        <a:ext cx="3404161" cy="537701"/>
      </dsp:txXfrm>
    </dsp:sp>
    <dsp:sp modelId="{9AFF6B14-EA20-4D7B-9B8B-4B62EC8372BD}">
      <dsp:nvSpPr>
        <dsp:cNvPr id="0" name=""/>
        <dsp:cNvSpPr/>
      </dsp:nvSpPr>
      <dsp:spPr>
        <a:xfrm>
          <a:off x="0" y="3789748"/>
          <a:ext cx="3462337" cy="595877"/>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de-DE" sz="1500" kern="1200" dirty="0"/>
            <a:t>Stark gegen gelenktes Pressing nach innen</a:t>
          </a:r>
          <a:endParaRPr lang="en-US" sz="1500" kern="1200" dirty="0"/>
        </a:p>
      </dsp:txBody>
      <dsp:txXfrm>
        <a:off x="29088" y="3818836"/>
        <a:ext cx="3404161" cy="53770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689169"/>
          <a:ext cx="3633787"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dirty="0"/>
            <a:t>Bei Ballbesitz:</a:t>
          </a:r>
          <a:endParaRPr lang="en-US" sz="1800" b="1" kern="1200" dirty="0"/>
        </a:p>
      </dsp:txBody>
      <dsp:txXfrm>
        <a:off x="34906" y="724075"/>
        <a:ext cx="3563975" cy="645240"/>
      </dsp:txXfrm>
    </dsp:sp>
    <dsp:sp modelId="{4E2B2881-CEDA-4C22-9F8E-F5B9716AB959}">
      <dsp:nvSpPr>
        <dsp:cNvPr id="0" name=""/>
        <dsp:cNvSpPr/>
      </dsp:nvSpPr>
      <dsp:spPr>
        <a:xfrm>
          <a:off x="0" y="1456062"/>
          <a:ext cx="3633787"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t>Hohe Laufleitung der AV nötig</a:t>
          </a:r>
          <a:endParaRPr lang="en-US" sz="1800" kern="1200" dirty="0"/>
        </a:p>
      </dsp:txBody>
      <dsp:txXfrm>
        <a:off x="34906" y="1490968"/>
        <a:ext cx="3563975" cy="645240"/>
      </dsp:txXfrm>
    </dsp:sp>
    <dsp:sp modelId="{9055E7AB-7DC6-4B1F-97FC-E8A0E359FB66}">
      <dsp:nvSpPr>
        <dsp:cNvPr id="0" name=""/>
        <dsp:cNvSpPr/>
      </dsp:nvSpPr>
      <dsp:spPr>
        <a:xfrm>
          <a:off x="0" y="2222955"/>
          <a:ext cx="3633787"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b="0" kern="1200" dirty="0"/>
            <a:t>Schwache Rückverteidigung wodurch sie anfällig für Konter sind</a:t>
          </a:r>
          <a:endParaRPr lang="en-US" sz="1800" b="0" kern="1200" dirty="0"/>
        </a:p>
      </dsp:txBody>
      <dsp:txXfrm>
        <a:off x="34906" y="2257861"/>
        <a:ext cx="3563975" cy="645240"/>
      </dsp:txXfrm>
    </dsp:sp>
    <dsp:sp modelId="{383DBDDD-1A1C-4C96-9491-01C6956141FA}">
      <dsp:nvSpPr>
        <dsp:cNvPr id="0" name=""/>
        <dsp:cNvSpPr/>
      </dsp:nvSpPr>
      <dsp:spPr>
        <a:xfrm>
          <a:off x="0" y="2989847"/>
          <a:ext cx="3633787"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b="1" kern="1200" dirty="0"/>
            <a:t>Beim Spiel gegen den Ball:</a:t>
          </a:r>
          <a:endParaRPr lang="en-US" sz="1800" b="1" kern="1200" dirty="0"/>
        </a:p>
      </dsp:txBody>
      <dsp:txXfrm>
        <a:off x="34906" y="3024753"/>
        <a:ext cx="3563975" cy="645240"/>
      </dsp:txXfrm>
    </dsp:sp>
    <dsp:sp modelId="{2C47D57B-4F94-4D60-965D-FC9056E14DC0}">
      <dsp:nvSpPr>
        <dsp:cNvPr id="0" name=""/>
        <dsp:cNvSpPr/>
      </dsp:nvSpPr>
      <dsp:spPr>
        <a:xfrm>
          <a:off x="0" y="3756740"/>
          <a:ext cx="3633787" cy="715052"/>
        </a:xfrm>
        <a:prstGeom prst="round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de-DE" sz="1800" kern="1200" dirty="0"/>
            <a:t>Spielaufbau des Gegners über außen kaum zu verhindern</a:t>
          </a:r>
        </a:p>
      </dsp:txBody>
      <dsp:txXfrm>
        <a:off x="34906" y="3791646"/>
        <a:ext cx="3563975" cy="6452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166751"/>
          <a:ext cx="3557587" cy="782089"/>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 Ballbesitz</a:t>
          </a:r>
          <a:r>
            <a:rPr lang="de-DE" sz="1400" b="1" kern="1200" dirty="0">
              <a:latin typeface="Calibri Light" panose="020F0302020204030204"/>
            </a:rPr>
            <a:t>:</a:t>
          </a:r>
          <a:endParaRPr lang="en-US" sz="1400" b="1" kern="1200" dirty="0"/>
        </a:p>
      </dsp:txBody>
      <dsp:txXfrm>
        <a:off x="38178" y="204929"/>
        <a:ext cx="3481231" cy="705733"/>
      </dsp:txXfrm>
    </dsp:sp>
    <dsp:sp modelId="{27F9814C-1F20-4D3D-A90E-8EF7662CDD4A}">
      <dsp:nvSpPr>
        <dsp:cNvPr id="0" name=""/>
        <dsp:cNvSpPr/>
      </dsp:nvSpPr>
      <dsp:spPr>
        <a:xfrm>
          <a:off x="0" y="989160"/>
          <a:ext cx="3557587" cy="782089"/>
        </a:xfrm>
        <a:prstGeom prst="roundRect">
          <a:avLst/>
        </a:prstGeom>
        <a:solidFill>
          <a:schemeClr val="accent6">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Drei tiefe Anspielungspunkte</a:t>
          </a:r>
          <a:endParaRPr lang="en-US" sz="1400" kern="1200" dirty="0"/>
        </a:p>
      </dsp:txBody>
      <dsp:txXfrm>
        <a:off x="38178" y="1027338"/>
        <a:ext cx="3481231" cy="705733"/>
      </dsp:txXfrm>
    </dsp:sp>
    <dsp:sp modelId="{50F28B45-E573-4EBC-9FF1-22A4CBCFCD80}">
      <dsp:nvSpPr>
        <dsp:cNvPr id="0" name=""/>
        <dsp:cNvSpPr/>
      </dsp:nvSpPr>
      <dsp:spPr>
        <a:xfrm>
          <a:off x="0" y="1811569"/>
          <a:ext cx="3557587" cy="782089"/>
        </a:xfrm>
        <a:prstGeom prst="roundRect">
          <a:avLst/>
        </a:prstGeom>
        <a:solidFill>
          <a:schemeClr val="accent6">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Die Stürmer können sich gegenseitig die Räume öffnen</a:t>
          </a:r>
          <a:endParaRPr lang="en-US" sz="1400" kern="1200" dirty="0"/>
        </a:p>
      </dsp:txBody>
      <dsp:txXfrm>
        <a:off x="38178" y="1849747"/>
        <a:ext cx="3481231" cy="705733"/>
      </dsp:txXfrm>
    </dsp:sp>
    <dsp:sp modelId="{E15EB922-E299-443E-9517-CCA69E2E4FD2}">
      <dsp:nvSpPr>
        <dsp:cNvPr id="0" name=""/>
        <dsp:cNvSpPr/>
      </dsp:nvSpPr>
      <dsp:spPr>
        <a:xfrm>
          <a:off x="0" y="2633979"/>
          <a:ext cx="3557587" cy="782089"/>
        </a:xfrm>
        <a:prstGeom prst="roundRect">
          <a:avLst/>
        </a:prstGeom>
        <a:solidFill>
          <a:schemeClr val="accent6">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Beim Spiel gegen den Ball</a:t>
          </a:r>
          <a:r>
            <a:rPr lang="de-DE" sz="1400" b="1" kern="1200" dirty="0">
              <a:latin typeface="Calibri Light" panose="020F0302020204030204"/>
            </a:rPr>
            <a:t>:</a:t>
          </a:r>
          <a:endParaRPr lang="de-DE" sz="1400" b="1" kern="1200" dirty="0"/>
        </a:p>
      </dsp:txBody>
      <dsp:txXfrm>
        <a:off x="38178" y="2672157"/>
        <a:ext cx="3481231" cy="705733"/>
      </dsp:txXfrm>
    </dsp:sp>
    <dsp:sp modelId="{F8BD69A6-00A6-46E7-A107-94F4F6B17233}">
      <dsp:nvSpPr>
        <dsp:cNvPr id="0" name=""/>
        <dsp:cNvSpPr/>
      </dsp:nvSpPr>
      <dsp:spPr>
        <a:xfrm>
          <a:off x="0" y="3456388"/>
          <a:ext cx="3557587" cy="782089"/>
        </a:xfrm>
        <a:prstGeom prst="roundRect">
          <a:avLst/>
        </a:prstGeom>
        <a:solidFill>
          <a:schemeClr val="accent6">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Kompakt im </a:t>
          </a:r>
          <a:r>
            <a:rPr lang="de-DE" sz="1400" kern="1200" dirty="0" err="1"/>
            <a:t>zentrum</a:t>
          </a:r>
          <a:endParaRPr lang="en-US" sz="1400" kern="1200" dirty="0" err="1"/>
        </a:p>
      </dsp:txBody>
      <dsp:txXfrm>
        <a:off x="38178" y="3494566"/>
        <a:ext cx="3481231" cy="705733"/>
      </dsp:txXfrm>
    </dsp:sp>
    <dsp:sp modelId="{84781CFB-7D8C-4C42-AA8C-832ADC12D4E7}">
      <dsp:nvSpPr>
        <dsp:cNvPr id="0" name=""/>
        <dsp:cNvSpPr/>
      </dsp:nvSpPr>
      <dsp:spPr>
        <a:xfrm>
          <a:off x="0" y="4278797"/>
          <a:ext cx="3557587" cy="782089"/>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Da die Abwehrspieler (AS) als Stürmer fungieren ist ein Pass ins Zentrum zu verhindern</a:t>
          </a:r>
          <a:endParaRPr lang="en-US" sz="1400" kern="1200" dirty="0"/>
        </a:p>
      </dsp:txBody>
      <dsp:txXfrm>
        <a:off x="38178" y="4316975"/>
        <a:ext cx="3481231" cy="70573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436861"/>
          <a:ext cx="3662362" cy="675327"/>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b="1" kern="1200" dirty="0"/>
            <a:t>Bei Ballbesitz</a:t>
          </a:r>
          <a:r>
            <a:rPr lang="de-DE" sz="1700" b="1" kern="1200" dirty="0">
              <a:latin typeface="Calibri Light" panose="020F0302020204030204"/>
            </a:rPr>
            <a:t>:</a:t>
          </a:r>
          <a:endParaRPr lang="en-US" sz="1700" b="1" kern="1200" dirty="0"/>
        </a:p>
      </dsp:txBody>
      <dsp:txXfrm>
        <a:off x="32967" y="469828"/>
        <a:ext cx="3596428" cy="609393"/>
      </dsp:txXfrm>
    </dsp:sp>
    <dsp:sp modelId="{50F28B45-E573-4EBC-9FF1-22A4CBCFCD80}">
      <dsp:nvSpPr>
        <dsp:cNvPr id="0" name=""/>
        <dsp:cNvSpPr/>
      </dsp:nvSpPr>
      <dsp:spPr>
        <a:xfrm>
          <a:off x="0" y="1161148"/>
          <a:ext cx="3662362" cy="675327"/>
        </a:xfrm>
        <a:prstGeom prst="roundRect">
          <a:avLst/>
        </a:prstGeom>
        <a:solidFill>
          <a:schemeClr val="accent6">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Hohe Laufleistung und spielerische Qualität der AV nötig</a:t>
          </a:r>
          <a:endParaRPr lang="en-US" sz="1700" kern="1200" dirty="0"/>
        </a:p>
      </dsp:txBody>
      <dsp:txXfrm>
        <a:off x="32967" y="1194115"/>
        <a:ext cx="3596428" cy="609393"/>
      </dsp:txXfrm>
    </dsp:sp>
    <dsp:sp modelId="{753A5604-DFEC-4FF8-92E6-A01902816B09}">
      <dsp:nvSpPr>
        <dsp:cNvPr id="0" name=""/>
        <dsp:cNvSpPr/>
      </dsp:nvSpPr>
      <dsp:spPr>
        <a:xfrm>
          <a:off x="0" y="1885436"/>
          <a:ext cx="3662362" cy="675327"/>
        </a:xfrm>
        <a:prstGeom prst="roundRect">
          <a:avLst/>
        </a:prstGeom>
        <a:solidFill>
          <a:schemeClr val="accent6">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Schwache Rückverteidigung</a:t>
          </a:r>
          <a:endParaRPr lang="en-US" sz="1700" kern="1200" dirty="0"/>
        </a:p>
      </dsp:txBody>
      <dsp:txXfrm>
        <a:off x="32967" y="1918403"/>
        <a:ext cx="3596428" cy="609393"/>
      </dsp:txXfrm>
    </dsp:sp>
    <dsp:sp modelId="{E15EB922-E299-443E-9517-CCA69E2E4FD2}">
      <dsp:nvSpPr>
        <dsp:cNvPr id="0" name=""/>
        <dsp:cNvSpPr/>
      </dsp:nvSpPr>
      <dsp:spPr>
        <a:xfrm>
          <a:off x="0" y="2609724"/>
          <a:ext cx="3662362" cy="675327"/>
        </a:xfrm>
        <a:prstGeom prst="roundRect">
          <a:avLst/>
        </a:prstGeom>
        <a:solidFill>
          <a:schemeClr val="accent6">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b="1" kern="1200" dirty="0"/>
            <a:t>Beim Spiel gegen den Ball</a:t>
          </a:r>
          <a:r>
            <a:rPr lang="de-DE" sz="1700" b="1" kern="1200" dirty="0">
              <a:latin typeface="Calibri Light" panose="020F0302020204030204"/>
            </a:rPr>
            <a:t>:</a:t>
          </a:r>
          <a:endParaRPr lang="en-US" sz="1700" b="1" kern="1200" dirty="0"/>
        </a:p>
      </dsp:txBody>
      <dsp:txXfrm>
        <a:off x="32967" y="2642691"/>
        <a:ext cx="3596428" cy="609393"/>
      </dsp:txXfrm>
    </dsp:sp>
    <dsp:sp modelId="{84781CFB-7D8C-4C42-AA8C-832ADC12D4E7}">
      <dsp:nvSpPr>
        <dsp:cNvPr id="0" name=""/>
        <dsp:cNvSpPr/>
      </dsp:nvSpPr>
      <dsp:spPr>
        <a:xfrm>
          <a:off x="0" y="3334011"/>
          <a:ext cx="3662362" cy="675327"/>
        </a:xfrm>
        <a:prstGeom prst="roundRect">
          <a:avLst/>
        </a:prstGeom>
        <a:solidFill>
          <a:schemeClr val="accent6">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Das Flügelspiel des Gegners ist kaum zu unterbinden</a:t>
          </a:r>
          <a:endParaRPr lang="en-US" sz="1700" kern="1200" dirty="0"/>
        </a:p>
      </dsp:txBody>
      <dsp:txXfrm>
        <a:off x="32967" y="3366978"/>
        <a:ext cx="3596428" cy="609393"/>
      </dsp:txXfrm>
    </dsp:sp>
    <dsp:sp modelId="{608B61FD-2151-40AA-B9B3-B53351513748}">
      <dsp:nvSpPr>
        <dsp:cNvPr id="0" name=""/>
        <dsp:cNvSpPr/>
      </dsp:nvSpPr>
      <dsp:spPr>
        <a:xfrm>
          <a:off x="0" y="4058299"/>
          <a:ext cx="3662362" cy="675327"/>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l" defTabSz="755650">
            <a:lnSpc>
              <a:spcPct val="90000"/>
            </a:lnSpc>
            <a:spcBef>
              <a:spcPct val="0"/>
            </a:spcBef>
            <a:spcAft>
              <a:spcPct val="35000"/>
            </a:spcAft>
            <a:buNone/>
          </a:pPr>
          <a:r>
            <a:rPr lang="de-DE" sz="1700" kern="1200" dirty="0"/>
            <a:t>Nur ein 6er wodurch Probleme bei zwei gegnerischen Stürmern entstehen</a:t>
          </a:r>
          <a:endParaRPr lang="en-US" sz="1700" kern="1200" dirty="0"/>
        </a:p>
      </dsp:txBody>
      <dsp:txXfrm>
        <a:off x="32967" y="4091266"/>
        <a:ext cx="3596428" cy="60939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212685"/>
          <a:ext cx="3557587" cy="754777"/>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b="1" kern="1200" dirty="0"/>
            <a:t>Bei Ballbesitz:</a:t>
          </a:r>
          <a:endParaRPr lang="en-US" sz="1900" b="1" kern="1200" dirty="0"/>
        </a:p>
      </dsp:txBody>
      <dsp:txXfrm>
        <a:off x="36845" y="249530"/>
        <a:ext cx="3483897" cy="681087"/>
      </dsp:txXfrm>
    </dsp:sp>
    <dsp:sp modelId="{4F19DB68-7289-4D2D-848B-9D5003A3F721}">
      <dsp:nvSpPr>
        <dsp:cNvPr id="0" name=""/>
        <dsp:cNvSpPr/>
      </dsp:nvSpPr>
      <dsp:spPr>
        <a:xfrm>
          <a:off x="0" y="1022183"/>
          <a:ext cx="3557587" cy="754777"/>
        </a:xfrm>
        <a:prstGeom prst="roundRect">
          <a:avLst/>
        </a:prstGeom>
        <a:solidFill>
          <a:schemeClr val="accent6">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kern="1200" dirty="0"/>
            <a:t>Weniger anfällig für Konter da ein 6er immer hinter dem Ball bleibt</a:t>
          </a:r>
          <a:endParaRPr lang="en-US" sz="1900" kern="1200" dirty="0"/>
        </a:p>
      </dsp:txBody>
      <dsp:txXfrm>
        <a:off x="36845" y="1059028"/>
        <a:ext cx="3483897" cy="681087"/>
      </dsp:txXfrm>
    </dsp:sp>
    <dsp:sp modelId="{27F9814C-1F20-4D3D-A90E-8EF7662CDD4A}">
      <dsp:nvSpPr>
        <dsp:cNvPr id="0" name=""/>
        <dsp:cNvSpPr/>
      </dsp:nvSpPr>
      <dsp:spPr>
        <a:xfrm>
          <a:off x="0" y="1831681"/>
          <a:ext cx="3557587" cy="754777"/>
        </a:xfrm>
        <a:prstGeom prst="roundRect">
          <a:avLst/>
        </a:prstGeom>
        <a:solidFill>
          <a:schemeClr val="accent6">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kern="1200" dirty="0"/>
            <a:t>Nach der </a:t>
          </a:r>
          <a:r>
            <a:rPr lang="de-DE" sz="1900" b="0" kern="1200" dirty="0"/>
            <a:t>Balleroberung hat man drei </a:t>
          </a:r>
          <a:r>
            <a:rPr lang="de-DE" sz="1900" kern="1200" dirty="0"/>
            <a:t>tiefe Anspielpunkte</a:t>
          </a:r>
          <a:endParaRPr lang="en-US" sz="1900" kern="1200" dirty="0"/>
        </a:p>
      </dsp:txBody>
      <dsp:txXfrm>
        <a:off x="36845" y="1868526"/>
        <a:ext cx="3483897" cy="681087"/>
      </dsp:txXfrm>
    </dsp:sp>
    <dsp:sp modelId="{E15EB922-E299-443E-9517-CCA69E2E4FD2}">
      <dsp:nvSpPr>
        <dsp:cNvPr id="0" name=""/>
        <dsp:cNvSpPr/>
      </dsp:nvSpPr>
      <dsp:spPr>
        <a:xfrm>
          <a:off x="0" y="2641178"/>
          <a:ext cx="3557587" cy="754777"/>
        </a:xfrm>
        <a:prstGeom prst="roundRect">
          <a:avLst/>
        </a:prstGeom>
        <a:solidFill>
          <a:schemeClr val="accent6">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b="1" kern="1200" dirty="0"/>
            <a:t>Beim Spiel gegen den Ball</a:t>
          </a:r>
          <a:r>
            <a:rPr lang="de-DE" sz="1900" b="1" kern="1200" dirty="0">
              <a:latin typeface="Calibri Light" panose="020F0302020204030204"/>
            </a:rPr>
            <a:t>:</a:t>
          </a:r>
          <a:endParaRPr lang="en-US" sz="1900" b="1" kern="1200" dirty="0"/>
        </a:p>
      </dsp:txBody>
      <dsp:txXfrm>
        <a:off x="36845" y="2678023"/>
        <a:ext cx="3483897" cy="681087"/>
      </dsp:txXfrm>
    </dsp:sp>
    <dsp:sp modelId="{F8BD69A6-00A6-46E7-A107-94F4F6B17233}">
      <dsp:nvSpPr>
        <dsp:cNvPr id="0" name=""/>
        <dsp:cNvSpPr/>
      </dsp:nvSpPr>
      <dsp:spPr>
        <a:xfrm>
          <a:off x="0" y="3450676"/>
          <a:ext cx="3557587" cy="754777"/>
        </a:xfrm>
        <a:prstGeom prst="roundRect">
          <a:avLst/>
        </a:prstGeom>
        <a:solidFill>
          <a:schemeClr val="accent6">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kern="1200" dirty="0"/>
            <a:t>Kompakt im Zentrum</a:t>
          </a:r>
          <a:endParaRPr lang="en-US" sz="1900" kern="1200" dirty="0"/>
        </a:p>
      </dsp:txBody>
      <dsp:txXfrm>
        <a:off x="36845" y="3487521"/>
        <a:ext cx="3483897" cy="681087"/>
      </dsp:txXfrm>
    </dsp:sp>
    <dsp:sp modelId="{E113C822-79BB-4177-BF9C-84CAE5A3E657}">
      <dsp:nvSpPr>
        <dsp:cNvPr id="0" name=""/>
        <dsp:cNvSpPr/>
      </dsp:nvSpPr>
      <dsp:spPr>
        <a:xfrm>
          <a:off x="0" y="4260174"/>
          <a:ext cx="3557587" cy="754777"/>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de-DE" sz="1900" kern="1200" dirty="0"/>
            <a:t>Sicher gegen Mannschaften mit zwei Stürmern</a:t>
          </a:r>
          <a:endParaRPr lang="en-US" sz="1900" kern="1200" dirty="0"/>
        </a:p>
      </dsp:txBody>
      <dsp:txXfrm>
        <a:off x="36845" y="4297019"/>
        <a:ext cx="3483897" cy="681087"/>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E761A-CE36-4EAE-935E-FF97452D590D}">
      <dsp:nvSpPr>
        <dsp:cNvPr id="0" name=""/>
        <dsp:cNvSpPr/>
      </dsp:nvSpPr>
      <dsp:spPr>
        <a:xfrm>
          <a:off x="0" y="166751"/>
          <a:ext cx="2871787" cy="782089"/>
        </a:xfrm>
        <a:prstGeom prst="roundRect">
          <a:avLst/>
        </a:prstGeom>
        <a:solidFill>
          <a:schemeClr val="accent6">
            <a:alpha val="9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 Ballbesitz</a:t>
          </a:r>
          <a:r>
            <a:rPr lang="de-DE" sz="1400" b="1" kern="1200" dirty="0">
              <a:latin typeface="Calibri Light" panose="020F0302020204030204"/>
            </a:rPr>
            <a:t>:</a:t>
          </a:r>
          <a:endParaRPr lang="en-US" sz="1400" b="1" kern="1200" dirty="0"/>
        </a:p>
      </dsp:txBody>
      <dsp:txXfrm>
        <a:off x="38178" y="204929"/>
        <a:ext cx="2795431" cy="705733"/>
      </dsp:txXfrm>
    </dsp:sp>
    <dsp:sp modelId="{27F9814C-1F20-4D3D-A90E-8EF7662CDD4A}">
      <dsp:nvSpPr>
        <dsp:cNvPr id="0" name=""/>
        <dsp:cNvSpPr/>
      </dsp:nvSpPr>
      <dsp:spPr>
        <a:xfrm>
          <a:off x="0" y="989160"/>
          <a:ext cx="2871787" cy="782089"/>
        </a:xfrm>
        <a:prstGeom prst="roundRect">
          <a:avLst/>
        </a:prstGeom>
        <a:solidFill>
          <a:schemeClr val="accent6">
            <a:alpha val="90000"/>
            <a:hueOff val="0"/>
            <a:satOff val="0"/>
            <a:lumOff val="0"/>
            <a:alphaOff val="-8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Wenig Möglichkeit für Stürmer im Angriff</a:t>
          </a:r>
          <a:endParaRPr lang="en-US" sz="1400" kern="1200" dirty="0"/>
        </a:p>
      </dsp:txBody>
      <dsp:txXfrm>
        <a:off x="38178" y="1027338"/>
        <a:ext cx="2795431" cy="705733"/>
      </dsp:txXfrm>
    </dsp:sp>
    <dsp:sp modelId="{50F28B45-E573-4EBC-9FF1-22A4CBCFCD80}">
      <dsp:nvSpPr>
        <dsp:cNvPr id="0" name=""/>
        <dsp:cNvSpPr/>
      </dsp:nvSpPr>
      <dsp:spPr>
        <a:xfrm>
          <a:off x="0" y="1811569"/>
          <a:ext cx="2871787" cy="782089"/>
        </a:xfrm>
        <a:prstGeom prst="roundRect">
          <a:avLst/>
        </a:prstGeom>
        <a:solidFill>
          <a:schemeClr val="accent6">
            <a:alpha val="90000"/>
            <a:hueOff val="0"/>
            <a:satOff val="0"/>
            <a:lumOff val="0"/>
            <a:alphaOff val="-16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Kein Raumöffnender Stürmer vorhanden</a:t>
          </a:r>
          <a:endParaRPr lang="en-US" sz="1400" kern="1200" dirty="0"/>
        </a:p>
      </dsp:txBody>
      <dsp:txXfrm>
        <a:off x="38178" y="1849747"/>
        <a:ext cx="2795431" cy="705733"/>
      </dsp:txXfrm>
    </dsp:sp>
    <dsp:sp modelId="{E15EB922-E299-443E-9517-CCA69E2E4FD2}">
      <dsp:nvSpPr>
        <dsp:cNvPr id="0" name=""/>
        <dsp:cNvSpPr/>
      </dsp:nvSpPr>
      <dsp:spPr>
        <a:xfrm>
          <a:off x="0" y="2633979"/>
          <a:ext cx="2871787" cy="782089"/>
        </a:xfrm>
        <a:prstGeom prst="roundRect">
          <a:avLst/>
        </a:prstGeom>
        <a:solidFill>
          <a:schemeClr val="accent6">
            <a:alpha val="90000"/>
            <a:hueOff val="0"/>
            <a:satOff val="0"/>
            <a:lumOff val="0"/>
            <a:alphaOff val="-24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b="1" kern="1200" dirty="0"/>
            <a:t>Beim Spiel gegen den Ball</a:t>
          </a:r>
          <a:r>
            <a:rPr lang="de-DE" sz="1400" b="1" kern="1200" dirty="0">
              <a:latin typeface="Calibri Light" panose="020F0302020204030204"/>
            </a:rPr>
            <a:t>:</a:t>
          </a:r>
          <a:endParaRPr lang="de-DE" sz="1400" b="1" kern="1200" dirty="0"/>
        </a:p>
      </dsp:txBody>
      <dsp:txXfrm>
        <a:off x="38178" y="2672157"/>
        <a:ext cx="2795431" cy="705733"/>
      </dsp:txXfrm>
    </dsp:sp>
    <dsp:sp modelId="{84781CFB-7D8C-4C42-AA8C-832ADC12D4E7}">
      <dsp:nvSpPr>
        <dsp:cNvPr id="0" name=""/>
        <dsp:cNvSpPr/>
      </dsp:nvSpPr>
      <dsp:spPr>
        <a:xfrm>
          <a:off x="0" y="3456388"/>
          <a:ext cx="2871787" cy="782089"/>
        </a:xfrm>
        <a:prstGeom prst="roundRect">
          <a:avLst/>
        </a:prstGeom>
        <a:solidFill>
          <a:schemeClr val="accent6">
            <a:alpha val="90000"/>
            <a:hueOff val="0"/>
            <a:satOff val="0"/>
            <a:lumOff val="0"/>
            <a:alphaOff val="-32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Das Flügelspiel des Gegners ist schwer zu unterbinden</a:t>
          </a:r>
          <a:endParaRPr lang="en-US" sz="1400" kern="1200" dirty="0"/>
        </a:p>
      </dsp:txBody>
      <dsp:txXfrm>
        <a:off x="38178" y="3494566"/>
        <a:ext cx="2795431" cy="705733"/>
      </dsp:txXfrm>
    </dsp:sp>
    <dsp:sp modelId="{FD9E7D1A-C1E7-4720-B4D5-281E5BBD7920}">
      <dsp:nvSpPr>
        <dsp:cNvPr id="0" name=""/>
        <dsp:cNvSpPr/>
      </dsp:nvSpPr>
      <dsp:spPr>
        <a:xfrm>
          <a:off x="0" y="4278797"/>
          <a:ext cx="2871787" cy="782089"/>
        </a:xfrm>
        <a:prstGeom prst="roundRect">
          <a:avLst/>
        </a:prstGeom>
        <a:solidFill>
          <a:schemeClr val="accent6">
            <a:alpha val="90000"/>
            <a:hueOff val="0"/>
            <a:satOff val="0"/>
            <a:lumOff val="0"/>
            <a:alpha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l" defTabSz="622300">
            <a:lnSpc>
              <a:spcPct val="90000"/>
            </a:lnSpc>
            <a:spcBef>
              <a:spcPct val="0"/>
            </a:spcBef>
            <a:spcAft>
              <a:spcPct val="35000"/>
            </a:spcAft>
            <a:buNone/>
          </a:pPr>
          <a:r>
            <a:rPr lang="de-DE" sz="1400" kern="1200" dirty="0"/>
            <a:t>Wenn der Gegner nach außen steuert erfordert es eine hohe Leistung der MA</a:t>
          </a:r>
          <a:endParaRPr lang="en-US" sz="1400" kern="1200" dirty="0"/>
        </a:p>
      </dsp:txBody>
      <dsp:txXfrm>
        <a:off x="38178" y="4316975"/>
        <a:ext cx="2795431" cy="70573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1524000" y="1122363"/>
            <a:ext cx="9144000" cy="2387600"/>
          </a:xfrm>
        </p:spPr>
        <p:txBody>
          <a:bodyPr anchor="b"/>
          <a:lstStyle>
            <a:lvl1pPr algn="ctr">
              <a:defRPr sz="6000"/>
            </a:lvl1pPr>
          </a:lstStyle>
          <a:p>
            <a:r>
              <a:rPr lang="de-DE"/>
              <a:t>Titelmasterformat durch Klicken bearbeiten</a:t>
            </a:r>
          </a:p>
        </p:txBody>
      </p:sp>
      <p:sp>
        <p:nvSpPr>
          <p:cNvPr id="3" name="Unterti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Formatvorlage des Untertitelmasters durch Klicken bearbeiten</a:t>
            </a:r>
          </a:p>
        </p:txBody>
      </p:sp>
      <p:sp>
        <p:nvSpPr>
          <p:cNvPr id="4" name="Datumsplatzhalter 3"/>
          <p:cNvSpPr>
            <a:spLocks noGrp="1"/>
          </p:cNvSpPr>
          <p:nvPr>
            <p:ph type="dt" sz="half" idx="10"/>
          </p:nvPr>
        </p:nvSpPr>
        <p:spPr/>
        <p:txBody>
          <a:bodyPr/>
          <a:lstStyle/>
          <a:p>
            <a:fld id="{191FE471-B1B3-4C86-A4BA-5C931F7D01E4}" type="datetimeFigureOut">
              <a:rPr lang="de-DE" smtClean="0"/>
              <a:t>23.03.2021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9501263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91FE471-B1B3-4C86-A4BA-5C931F7D01E4}" type="datetimeFigureOut">
              <a:rPr lang="de-DE" smtClean="0"/>
              <a:t>23.03.2021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2267786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1850" y="1709738"/>
            <a:ext cx="10515600" cy="2852737"/>
          </a:xfrm>
        </p:spPr>
        <p:txBody>
          <a:bodyPr anchor="b"/>
          <a:lstStyle>
            <a:lvl1pPr>
              <a:defRPr sz="6000"/>
            </a:lvl1pPr>
          </a:lstStyle>
          <a:p>
            <a:r>
              <a:rPr lang="de-DE"/>
              <a:t>Titelmasterformat durch Klicken bearbeiten</a:t>
            </a:r>
          </a:p>
        </p:txBody>
      </p:sp>
      <p:sp>
        <p:nvSpPr>
          <p:cNvPr id="3" name="Textplatzhalt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Formatvorlagen des Textmasters bearbeiten</a:t>
            </a:r>
          </a:p>
        </p:txBody>
      </p:sp>
      <p:sp>
        <p:nvSpPr>
          <p:cNvPr id="4" name="Datumsplatzhalter 3"/>
          <p:cNvSpPr>
            <a:spLocks noGrp="1"/>
          </p:cNvSpPr>
          <p:nvPr>
            <p:ph type="dt" sz="half" idx="10"/>
          </p:nvPr>
        </p:nvSpPr>
        <p:spPr/>
        <p:txBody>
          <a:bodyPr/>
          <a:lstStyle/>
          <a:p>
            <a:fld id="{191FE471-B1B3-4C86-A4BA-5C931F7D01E4}" type="datetimeFigureOut">
              <a:rPr lang="de-DE" smtClean="0"/>
              <a:t>23.03.2021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632509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sz="half" idx="1"/>
          </p:nvPr>
        </p:nvSpPr>
        <p:spPr>
          <a:xfrm>
            <a:off x="838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p:cNvSpPr>
            <a:spLocks noGrp="1"/>
          </p:cNvSpPr>
          <p:nvPr>
            <p:ph sz="half" idx="2"/>
          </p:nvPr>
        </p:nvSpPr>
        <p:spPr>
          <a:xfrm>
            <a:off x="6172200" y="1825625"/>
            <a:ext cx="5181600" cy="435133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p:cNvSpPr>
            <a:spLocks noGrp="1"/>
          </p:cNvSpPr>
          <p:nvPr>
            <p:ph type="dt" sz="half" idx="10"/>
          </p:nvPr>
        </p:nvSpPr>
        <p:spPr/>
        <p:txBody>
          <a:bodyPr/>
          <a:lstStyle/>
          <a:p>
            <a:fld id="{191FE471-B1B3-4C86-A4BA-5C931F7D01E4}" type="datetimeFigureOut">
              <a:rPr lang="de-DE" smtClean="0"/>
              <a:t>23.03.2021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10949163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a:xfrm>
            <a:off x="839788" y="365125"/>
            <a:ext cx="10515600" cy="1325563"/>
          </a:xfrm>
        </p:spPr>
        <p:txBody>
          <a:bodyPr/>
          <a:lstStyle/>
          <a:p>
            <a:r>
              <a:rPr lang="de-DE"/>
              <a:t>Titelmasterformat durch Klicken bearbeiten</a:t>
            </a:r>
          </a:p>
        </p:txBody>
      </p:sp>
      <p:sp>
        <p:nvSpPr>
          <p:cNvPr id="3" name="Textplatzhalt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4" name="Inhaltsplatzhalter 3"/>
          <p:cNvSpPr>
            <a:spLocks noGrp="1"/>
          </p:cNvSpPr>
          <p:nvPr>
            <p:ph sz="half" idx="2"/>
          </p:nvPr>
        </p:nvSpPr>
        <p:spPr>
          <a:xfrm>
            <a:off x="839788" y="2505075"/>
            <a:ext cx="5157787"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Formatvorlagen des Textmasters bearbeiten</a:t>
            </a:r>
          </a:p>
        </p:txBody>
      </p:sp>
      <p:sp>
        <p:nvSpPr>
          <p:cNvPr id="6" name="Inhaltsplatzhalter 5"/>
          <p:cNvSpPr>
            <a:spLocks noGrp="1"/>
          </p:cNvSpPr>
          <p:nvPr>
            <p:ph sz="quarter" idx="4"/>
          </p:nvPr>
        </p:nvSpPr>
        <p:spPr>
          <a:xfrm>
            <a:off x="6172200" y="2505075"/>
            <a:ext cx="5183188" cy="3684588"/>
          </a:xfrm>
        </p:spPr>
        <p:txBody>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p:cNvSpPr>
            <a:spLocks noGrp="1"/>
          </p:cNvSpPr>
          <p:nvPr>
            <p:ph type="dt" sz="half" idx="10"/>
          </p:nvPr>
        </p:nvSpPr>
        <p:spPr/>
        <p:txBody>
          <a:bodyPr/>
          <a:lstStyle/>
          <a:p>
            <a:fld id="{191FE471-B1B3-4C86-A4BA-5C931F7D01E4}" type="datetimeFigureOut">
              <a:rPr lang="de-DE" smtClean="0"/>
              <a:t>23.03.2021</a:t>
            </a:fld>
            <a:endParaRPr lang="de-DE"/>
          </a:p>
        </p:txBody>
      </p:sp>
      <p:sp>
        <p:nvSpPr>
          <p:cNvPr id="8" name="Fußzeilenplatzhalter 7"/>
          <p:cNvSpPr>
            <a:spLocks noGrp="1"/>
          </p:cNvSpPr>
          <p:nvPr>
            <p:ph type="ftr" sz="quarter" idx="11"/>
          </p:nvPr>
        </p:nvSpPr>
        <p:spPr/>
        <p:txBody>
          <a:bodyPr/>
          <a:lstStyle/>
          <a:p>
            <a:endParaRPr lang="de-DE"/>
          </a:p>
        </p:txBody>
      </p:sp>
      <p:sp>
        <p:nvSpPr>
          <p:cNvPr id="9" name="Foliennummernplatzhalter 8"/>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540495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Datumsplatzhalter 2"/>
          <p:cNvSpPr>
            <a:spLocks noGrp="1"/>
          </p:cNvSpPr>
          <p:nvPr>
            <p:ph type="dt" sz="half" idx="10"/>
          </p:nvPr>
        </p:nvSpPr>
        <p:spPr/>
        <p:txBody>
          <a:bodyPr/>
          <a:lstStyle/>
          <a:p>
            <a:fld id="{191FE471-B1B3-4C86-A4BA-5C931F7D01E4}" type="datetimeFigureOut">
              <a:rPr lang="de-DE" smtClean="0"/>
              <a:t>23.03.2021</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2755457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191FE471-B1B3-4C86-A4BA-5C931F7D01E4}" type="datetimeFigureOut">
              <a:rPr lang="de-DE" smtClean="0"/>
              <a:t>23.03.2021</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6730129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Inhaltsplatzhalt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91FE471-B1B3-4C86-A4BA-5C931F7D01E4}" type="datetimeFigureOut">
              <a:rPr lang="de-DE" smtClean="0"/>
              <a:t>23.03.2021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2078972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39788" y="457200"/>
            <a:ext cx="3932237" cy="1600200"/>
          </a:xfrm>
        </p:spPr>
        <p:txBody>
          <a:bodyPr anchor="b"/>
          <a:lstStyle>
            <a:lvl1pPr>
              <a:defRPr sz="3200"/>
            </a:lvl1pPr>
          </a:lstStyle>
          <a:p>
            <a:r>
              <a:rPr lang="de-DE"/>
              <a:t>Titelmasterformat durch Klicken bearbeiten</a:t>
            </a:r>
          </a:p>
        </p:txBody>
      </p:sp>
      <p:sp>
        <p:nvSpPr>
          <p:cNvPr id="3" name="Bildplatzhalt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Formatvorlagen des Textmasters bearbeiten</a:t>
            </a:r>
          </a:p>
        </p:txBody>
      </p:sp>
      <p:sp>
        <p:nvSpPr>
          <p:cNvPr id="5" name="Datumsplatzhalter 4"/>
          <p:cNvSpPr>
            <a:spLocks noGrp="1"/>
          </p:cNvSpPr>
          <p:nvPr>
            <p:ph type="dt" sz="half" idx="10"/>
          </p:nvPr>
        </p:nvSpPr>
        <p:spPr/>
        <p:txBody>
          <a:bodyPr/>
          <a:lstStyle/>
          <a:p>
            <a:fld id="{191FE471-B1B3-4C86-A4BA-5C931F7D01E4}" type="datetimeFigureOut">
              <a:rPr lang="de-DE" smtClean="0"/>
              <a:t>23.03.2021</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480784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Vertikaler Textplatzhalter 2"/>
          <p:cNvSpPr>
            <a:spLocks noGrp="1"/>
          </p:cNvSpPr>
          <p:nvPr>
            <p:ph type="body" orient="vert" idx="1"/>
          </p:nvPr>
        </p:nvSpPr>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91FE471-B1B3-4C86-A4BA-5C931F7D01E4}" type="datetimeFigureOut">
              <a:rPr lang="de-DE" smtClean="0"/>
              <a:t>23.03.2021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2275100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8724900" y="365125"/>
            <a:ext cx="2628900" cy="5811838"/>
          </a:xfrm>
        </p:spPr>
        <p:txBody>
          <a:bodyPr vert="eaVert"/>
          <a:lstStyle/>
          <a:p>
            <a:r>
              <a:rPr lang="de-DE"/>
              <a:t>Titelmasterformat durch Klicken bearbeiten</a:t>
            </a:r>
          </a:p>
        </p:txBody>
      </p:sp>
      <p:sp>
        <p:nvSpPr>
          <p:cNvPr id="3" name="Vertikaler Textplatzhalter 2"/>
          <p:cNvSpPr>
            <a:spLocks noGrp="1"/>
          </p:cNvSpPr>
          <p:nvPr>
            <p:ph type="body" orient="vert" idx="1"/>
          </p:nvPr>
        </p:nvSpPr>
        <p:spPr>
          <a:xfrm>
            <a:off x="838200" y="365125"/>
            <a:ext cx="7734300" cy="5811838"/>
          </a:xfrm>
        </p:spPr>
        <p:txBody>
          <a:bodyPr vert="eaVert"/>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10"/>
          </p:nvPr>
        </p:nvSpPr>
        <p:spPr/>
        <p:txBody>
          <a:bodyPr/>
          <a:lstStyle/>
          <a:p>
            <a:fld id="{191FE471-B1B3-4C86-A4BA-5C931F7D01E4}" type="datetimeFigureOut">
              <a:rPr lang="de-DE" smtClean="0"/>
              <a:t>23.03.2021</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7129D73C-DDE2-471C-8E7F-AC5C75B8DE46}" type="slidenum">
              <a:rPr lang="de-DE" smtClean="0"/>
              <a:t>‹Nr.›</a:t>
            </a:fld>
            <a:endParaRPr lang="de-DE"/>
          </a:p>
        </p:txBody>
      </p:sp>
    </p:spTree>
    <p:extLst>
      <p:ext uri="{BB962C8B-B14F-4D97-AF65-F5344CB8AC3E}">
        <p14:creationId xmlns:p14="http://schemas.microsoft.com/office/powerpoint/2010/main" val="3548480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Titelmasterformat durch Klicken bearbeiten</a:t>
            </a:r>
          </a:p>
        </p:txBody>
      </p:sp>
      <p:sp>
        <p:nvSpPr>
          <p:cNvPr id="3" name="Textplatzhalt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FE471-B1B3-4C86-A4BA-5C931F7D01E4}" type="datetimeFigureOut">
              <a:rPr lang="de-DE" smtClean="0"/>
              <a:t>23.03.2021</a:t>
            </a:fld>
            <a:endParaRPr lang="de-DE"/>
          </a:p>
        </p:txBody>
      </p:sp>
      <p:sp>
        <p:nvSpPr>
          <p:cNvPr id="5" name="Fußzeilenplatzhalt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29D73C-DDE2-471C-8E7F-AC5C75B8DE46}" type="slidenum">
              <a:rPr lang="de-DE" smtClean="0"/>
              <a:t>‹Nr.›</a:t>
            </a:fld>
            <a:endParaRPr lang="de-DE"/>
          </a:p>
        </p:txBody>
      </p:sp>
    </p:spTree>
    <p:extLst>
      <p:ext uri="{BB962C8B-B14F-4D97-AF65-F5344CB8AC3E}">
        <p14:creationId xmlns:p14="http://schemas.microsoft.com/office/powerpoint/2010/main" val="26530445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eiserneketten.de/posts/angepasst-aber-nicht-andauernd/" TargetMode="External"/><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image" Target="../media/image4.png"/><Relationship Id="rId1" Type="http://schemas.openxmlformats.org/officeDocument/2006/relationships/slideLayout" Target="../slideLayouts/slideLayout5.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6.xml"/><Relationship Id="rId13" Type="http://schemas.openxmlformats.org/officeDocument/2006/relationships/hyperlink" Target="https://commons.wikimedia.org/wiki/File:Association_football_4-3-3_formation.svg" TargetMode="External"/><Relationship Id="rId3" Type="http://schemas.openxmlformats.org/officeDocument/2006/relationships/diagramLayout" Target="../diagrams/layout5.xml"/><Relationship Id="rId7" Type="http://schemas.openxmlformats.org/officeDocument/2006/relationships/diagramData" Target="../diagrams/data6.xml"/><Relationship Id="rId12" Type="http://schemas.openxmlformats.org/officeDocument/2006/relationships/image" Target="../media/image5.png"/><Relationship Id="rId2" Type="http://schemas.openxmlformats.org/officeDocument/2006/relationships/diagramData" Target="../diagrams/data5.xml"/><Relationship Id="rId1" Type="http://schemas.openxmlformats.org/officeDocument/2006/relationships/slideLayout" Target="../slideLayouts/slideLayout5.xml"/><Relationship Id="rId6" Type="http://schemas.microsoft.com/office/2007/relationships/diagramDrawing" Target="../diagrams/drawing5.xml"/><Relationship Id="rId11" Type="http://schemas.microsoft.com/office/2007/relationships/diagramDrawing" Target="../diagrams/drawing6.xml"/><Relationship Id="rId5" Type="http://schemas.openxmlformats.org/officeDocument/2006/relationships/diagramColors" Target="../diagrams/colors5.xml"/><Relationship Id="rId10" Type="http://schemas.openxmlformats.org/officeDocument/2006/relationships/diagramColors" Target="../diagrams/colors6.xml"/><Relationship Id="rId4" Type="http://schemas.openxmlformats.org/officeDocument/2006/relationships/diagramQuickStyle" Target="../diagrams/quickStyle5.xml"/><Relationship Id="rId9"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hyperlink" Target="https://commons.wikimedia.org/wiki/File:4-2-3-1.gif" TargetMode="External"/><Relationship Id="rId3" Type="http://schemas.openxmlformats.org/officeDocument/2006/relationships/diagramLayout" Target="../diagrams/layout7.xml"/><Relationship Id="rId7" Type="http://schemas.openxmlformats.org/officeDocument/2006/relationships/diagramData" Target="../diagrams/data8.xml"/><Relationship Id="rId12" Type="http://schemas.openxmlformats.org/officeDocument/2006/relationships/image" Target="../media/image6.gif"/><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11" Type="http://schemas.microsoft.com/office/2007/relationships/diagramDrawing" Target="../diagrams/drawing8.xml"/><Relationship Id="rId5" Type="http://schemas.openxmlformats.org/officeDocument/2006/relationships/diagramColors" Target="../diagrams/colors7.xml"/><Relationship Id="rId10" Type="http://schemas.openxmlformats.org/officeDocument/2006/relationships/diagramColors" Target="../diagrams/colors8.xml"/><Relationship Id="rId4" Type="http://schemas.openxmlformats.org/officeDocument/2006/relationships/diagramQuickStyle" Target="../diagrams/quickStyle7.xml"/><Relationship Id="rId9" Type="http://schemas.openxmlformats.org/officeDocument/2006/relationships/diagramQuickStyle" Target="../diagrams/quickStyle8.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3.jf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Grafik 4" descr="Stralsund - Veranstaltungen / Archiv 2018 / Fußball WM">
            <a:extLst>
              <a:ext uri="{FF2B5EF4-FFF2-40B4-BE49-F238E27FC236}">
                <a16:creationId xmlns:a16="http://schemas.microsoft.com/office/drawing/2014/main" id="{6EAA818E-9791-4148-B053-EB0826190BD6}"/>
              </a:ext>
            </a:extLst>
          </p:cNvPr>
          <p:cNvPicPr>
            <a:picLocks noChangeAspect="1"/>
          </p:cNvPicPr>
          <p:nvPr/>
        </p:nvPicPr>
        <p:blipFill rotWithShape="1">
          <a:blip r:embed="rId2"/>
          <a:srcRect t="1747" r="14797" b="7344"/>
          <a:stretch/>
        </p:blipFill>
        <p:spPr>
          <a:xfrm>
            <a:off x="2562726" y="1"/>
            <a:ext cx="9629274" cy="6857999"/>
          </a:xfrm>
          <a:prstGeom prst="rect">
            <a:avLst/>
          </a:prstGeom>
        </p:spPr>
      </p:pic>
      <p:sp>
        <p:nvSpPr>
          <p:cNvPr id="27" name="Freeform: Shape 18">
            <a:extLst>
              <a:ext uri="{FF2B5EF4-FFF2-40B4-BE49-F238E27FC236}">
                <a16:creationId xmlns:a16="http://schemas.microsoft.com/office/drawing/2014/main" id="{D928DD85-BB99-450D-A702-2683E0296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6754318" cy="6858478"/>
          </a:xfrm>
          <a:custGeom>
            <a:avLst/>
            <a:gdLst>
              <a:gd name="connsiteX0" fmla="*/ 0 w 6754318"/>
              <a:gd name="connsiteY0" fmla="*/ 6858478 h 6858478"/>
              <a:gd name="connsiteX1" fmla="*/ 6754318 w 6754318"/>
              <a:gd name="connsiteY1" fmla="*/ 6858478 h 6858478"/>
              <a:gd name="connsiteX2" fmla="*/ 3577943 w 6754318"/>
              <a:gd name="connsiteY2" fmla="*/ 0 h 6858478"/>
              <a:gd name="connsiteX3" fmla="*/ 3572366 w 6754318"/>
              <a:gd name="connsiteY3" fmla="*/ 0 h 6858478"/>
              <a:gd name="connsiteX4" fmla="*/ 2506138 w 6754318"/>
              <a:gd name="connsiteY4" fmla="*/ 0 h 6858478"/>
              <a:gd name="connsiteX5" fmla="*/ 0 w 6754318"/>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54318" h="6858478">
                <a:moveTo>
                  <a:pt x="0" y="6858478"/>
                </a:moveTo>
                <a:lnTo>
                  <a:pt x="6754318" y="6858478"/>
                </a:lnTo>
                <a:lnTo>
                  <a:pt x="3577943" y="0"/>
                </a:lnTo>
                <a:lnTo>
                  <a:pt x="3572366" y="0"/>
                </a:lnTo>
                <a:lnTo>
                  <a:pt x="2506138" y="0"/>
                </a:lnTo>
                <a:lnTo>
                  <a:pt x="0"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Freeform: Shape 20">
            <a:extLst>
              <a:ext uri="{FF2B5EF4-FFF2-40B4-BE49-F238E27FC236}">
                <a16:creationId xmlns:a16="http://schemas.microsoft.com/office/drawing/2014/main" id="{240E5BD2-4019-4012-A1AA-628900E659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8"/>
            <a:ext cx="5953780" cy="6858478"/>
          </a:xfrm>
          <a:custGeom>
            <a:avLst/>
            <a:gdLst>
              <a:gd name="connsiteX0" fmla="*/ 0 w 5953780"/>
              <a:gd name="connsiteY0" fmla="*/ 6858478 h 6858478"/>
              <a:gd name="connsiteX1" fmla="*/ 5953780 w 5953780"/>
              <a:gd name="connsiteY1" fmla="*/ 6858478 h 6858478"/>
              <a:gd name="connsiteX2" fmla="*/ 2777405 w 5953780"/>
              <a:gd name="connsiteY2" fmla="*/ 0 h 6858478"/>
              <a:gd name="connsiteX3" fmla="*/ 2771828 w 5953780"/>
              <a:gd name="connsiteY3" fmla="*/ 0 h 6858478"/>
              <a:gd name="connsiteX4" fmla="*/ 1705600 w 5953780"/>
              <a:gd name="connsiteY4" fmla="*/ 0 h 6858478"/>
              <a:gd name="connsiteX5" fmla="*/ 0 w 5953780"/>
              <a:gd name="connsiteY5"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53780" h="6858478">
                <a:moveTo>
                  <a:pt x="0" y="6858478"/>
                </a:moveTo>
                <a:lnTo>
                  <a:pt x="5953780" y="6858478"/>
                </a:lnTo>
                <a:lnTo>
                  <a:pt x="2777405" y="0"/>
                </a:lnTo>
                <a:lnTo>
                  <a:pt x="2771828" y="0"/>
                </a:lnTo>
                <a:lnTo>
                  <a:pt x="1705600" y="0"/>
                </a:lnTo>
                <a:lnTo>
                  <a:pt x="0"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F659C543-E244-45BC-8441-0D0F20600AA4}"/>
              </a:ext>
            </a:extLst>
          </p:cNvPr>
          <p:cNvSpPr>
            <a:spLocks noGrp="1"/>
          </p:cNvSpPr>
          <p:nvPr>
            <p:ph type="ctrTitle"/>
          </p:nvPr>
        </p:nvSpPr>
        <p:spPr>
          <a:xfrm>
            <a:off x="804672" y="342006"/>
            <a:ext cx="3879232" cy="2248122"/>
          </a:xfrm>
        </p:spPr>
        <p:txBody>
          <a:bodyPr anchor="b">
            <a:normAutofit/>
          </a:bodyPr>
          <a:lstStyle/>
          <a:p>
            <a:pPr algn="l"/>
            <a:r>
              <a:rPr lang="de-DE" sz="4200">
                <a:cs typeface="Calibri Light"/>
              </a:rPr>
              <a:t>Grundformation</a:t>
            </a:r>
            <a:endParaRPr lang="de-DE" sz="4200"/>
          </a:p>
        </p:txBody>
      </p:sp>
      <p:sp>
        <p:nvSpPr>
          <p:cNvPr id="3" name="Untertitel 2">
            <a:extLst>
              <a:ext uri="{FF2B5EF4-FFF2-40B4-BE49-F238E27FC236}">
                <a16:creationId xmlns:a16="http://schemas.microsoft.com/office/drawing/2014/main" id="{79B46151-A94C-4559-A162-6EDF715F07D6}"/>
              </a:ext>
            </a:extLst>
          </p:cNvPr>
          <p:cNvSpPr>
            <a:spLocks noGrp="1"/>
          </p:cNvSpPr>
          <p:nvPr>
            <p:ph type="subTitle" idx="1"/>
          </p:nvPr>
        </p:nvSpPr>
        <p:spPr>
          <a:xfrm>
            <a:off x="804672" y="2726652"/>
            <a:ext cx="3205463" cy="1155525"/>
          </a:xfrm>
        </p:spPr>
        <p:txBody>
          <a:bodyPr anchor="t">
            <a:normAutofit/>
          </a:bodyPr>
          <a:lstStyle/>
          <a:p>
            <a:pPr algn="l"/>
            <a:endParaRPr lang="de-DE" sz="2000"/>
          </a:p>
        </p:txBody>
      </p:sp>
    </p:spTree>
    <p:extLst>
      <p:ext uri="{BB962C8B-B14F-4D97-AF65-F5344CB8AC3E}">
        <p14:creationId xmlns:p14="http://schemas.microsoft.com/office/powerpoint/2010/main" val="359583358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23" name="!!BGRectangle">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ABF6B429-33C9-42F4-9BEE-BC79B3B4BC19}"/>
              </a:ext>
            </a:extLst>
          </p:cNvPr>
          <p:cNvSpPr>
            <a:spLocks noGrp="1"/>
          </p:cNvSpPr>
          <p:nvPr>
            <p:ph type="title"/>
          </p:nvPr>
        </p:nvSpPr>
        <p:spPr>
          <a:xfrm>
            <a:off x="841247" y="474146"/>
            <a:ext cx="10515593" cy="1197864"/>
          </a:xfrm>
        </p:spPr>
        <p:txBody>
          <a:bodyPr>
            <a:normAutofit/>
          </a:bodyPr>
          <a:lstStyle/>
          <a:p>
            <a:r>
              <a:rPr lang="de-DE">
                <a:cs typeface="Calibri Light"/>
              </a:rPr>
              <a:t>Grundinformation</a:t>
            </a:r>
            <a:r>
              <a:rPr lang="de-DE" b="1">
                <a:cs typeface="Calibri Light"/>
              </a:rPr>
              <a:t>en</a:t>
            </a:r>
          </a:p>
        </p:txBody>
      </p:sp>
      <p:sp>
        <p:nvSpPr>
          <p:cNvPr id="24" name="!!Line">
            <a:extLst>
              <a:ext uri="{FF2B5EF4-FFF2-40B4-BE49-F238E27FC236}">
                <a16:creationId xmlns:a16="http://schemas.microsoft.com/office/drawing/2014/main" id="{B0161EF8-C8C6-4F2A-9D5C-49BD28A2BD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6344" y="585216"/>
            <a:ext cx="9144" cy="9144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Grafik 4">
            <a:extLst>
              <a:ext uri="{FF2B5EF4-FFF2-40B4-BE49-F238E27FC236}">
                <a16:creationId xmlns:a16="http://schemas.microsoft.com/office/drawing/2014/main" id="{D0AA3AAC-ACC8-411A-97B6-8041E57F2AFB}"/>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675" r="4196" b="-2"/>
          <a:stretch/>
        </p:blipFill>
        <p:spPr>
          <a:xfrm>
            <a:off x="835153" y="2002117"/>
            <a:ext cx="6215794" cy="4171569"/>
          </a:xfrm>
          <a:prstGeom prst="rect">
            <a:avLst/>
          </a:prstGeom>
        </p:spPr>
      </p:pic>
      <p:sp>
        <p:nvSpPr>
          <p:cNvPr id="3" name="Inhaltsplatzhalter 2">
            <a:extLst>
              <a:ext uri="{FF2B5EF4-FFF2-40B4-BE49-F238E27FC236}">
                <a16:creationId xmlns:a16="http://schemas.microsoft.com/office/drawing/2014/main" id="{5FECC793-077B-4CDC-85FD-72BBCB0FD3E1}"/>
              </a:ext>
            </a:extLst>
          </p:cNvPr>
          <p:cNvSpPr>
            <a:spLocks noGrp="1"/>
          </p:cNvSpPr>
          <p:nvPr>
            <p:ph idx="1"/>
          </p:nvPr>
        </p:nvSpPr>
        <p:spPr>
          <a:xfrm>
            <a:off x="7533314" y="1999578"/>
            <a:ext cx="3823525" cy="4171568"/>
          </a:xfrm>
        </p:spPr>
        <p:txBody>
          <a:bodyPr vert="horz" lIns="91440" tIns="45720" rIns="91440" bIns="45720" rtlCol="0" anchor="ctr">
            <a:normAutofit/>
          </a:bodyPr>
          <a:lstStyle/>
          <a:p>
            <a:r>
              <a:rPr lang="de-DE" sz="1400">
                <a:cs typeface="Calibri"/>
              </a:rPr>
              <a:t>3-2-1-5 gibt eine Grundformation an</a:t>
            </a:r>
          </a:p>
          <a:p>
            <a:r>
              <a:rPr lang="de-DE" sz="1400">
                <a:cs typeface="Calibri"/>
              </a:rPr>
              <a:t>Erste Zahl, im Beispiel 3, steht für die Abwehrspieler</a:t>
            </a:r>
          </a:p>
          <a:p>
            <a:r>
              <a:rPr lang="de-DE" sz="1400">
                <a:cs typeface="Calibri"/>
              </a:rPr>
              <a:t>Zweite Zahl, im Beispiel 2, steht für die defensiven Mittelfeldspieler</a:t>
            </a:r>
          </a:p>
          <a:p>
            <a:r>
              <a:rPr lang="de-DE" sz="1400">
                <a:cs typeface="Calibri"/>
              </a:rPr>
              <a:t>Dritte Zahl, im Beispiel 1, steht für die offensiven Mittelfeldspieler</a:t>
            </a:r>
          </a:p>
          <a:p>
            <a:r>
              <a:rPr lang="de-DE" sz="1400">
                <a:cs typeface="Calibri"/>
              </a:rPr>
              <a:t>Vierte Zahl, im Beispiel 5, steht für die Stürmer</a:t>
            </a:r>
          </a:p>
          <a:p>
            <a:r>
              <a:rPr lang="de-DE" sz="1400">
                <a:cs typeface="Calibri"/>
              </a:rPr>
              <a:t>Zweite und dritte Zahl werden manchmal nur als eine Zahl für alle Mittelfeldspieler angegeben, Beispiel 3-3-5</a:t>
            </a:r>
          </a:p>
          <a:p>
            <a:r>
              <a:rPr lang="de-DE" sz="1400">
                <a:cs typeface="Calibri"/>
              </a:rPr>
              <a:t>Grundformation ist nicht dasselbe wie ein Spielsystem</a:t>
            </a:r>
          </a:p>
          <a:p>
            <a:r>
              <a:rPr lang="de-DE" sz="1400">
                <a:cs typeface="Calibri"/>
              </a:rPr>
              <a:t>Ein Spielsystem wird durch die Spielweise des Gegners und die eigene Taktik bei Ballverlust bestimmt</a:t>
            </a:r>
          </a:p>
        </p:txBody>
      </p:sp>
      <p:sp>
        <p:nvSpPr>
          <p:cNvPr id="9" name="Textfeld 8">
            <a:extLst>
              <a:ext uri="{FF2B5EF4-FFF2-40B4-BE49-F238E27FC236}">
                <a16:creationId xmlns:a16="http://schemas.microsoft.com/office/drawing/2014/main" id="{3EECA4D8-49ED-42F8-81B1-715B40B1140E}"/>
              </a:ext>
            </a:extLst>
          </p:cNvPr>
          <p:cNvSpPr txBox="1"/>
          <p:nvPr/>
        </p:nvSpPr>
        <p:spPr>
          <a:xfrm>
            <a:off x="750234" y="6113930"/>
            <a:ext cx="6378947" cy="61555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dirty="0" err="1">
                <a:ea typeface="+mn-lt"/>
                <a:cs typeface="+mn-lt"/>
              </a:rPr>
              <a:t>Beispiel</a:t>
            </a:r>
            <a:r>
              <a:rPr lang="en-US" sz="1600" dirty="0">
                <a:ea typeface="+mn-lt"/>
                <a:cs typeface="+mn-lt"/>
              </a:rPr>
              <a:t> </a:t>
            </a:r>
            <a:r>
              <a:rPr lang="en-US" sz="1600" dirty="0" err="1">
                <a:ea typeface="+mn-lt"/>
                <a:cs typeface="+mn-lt"/>
              </a:rPr>
              <a:t>für</a:t>
            </a:r>
            <a:r>
              <a:rPr lang="en-US" sz="1600" dirty="0">
                <a:ea typeface="+mn-lt"/>
                <a:cs typeface="+mn-lt"/>
              </a:rPr>
              <a:t> </a:t>
            </a:r>
            <a:r>
              <a:rPr lang="en-US" sz="1600" dirty="0" err="1">
                <a:ea typeface="+mn-lt"/>
                <a:cs typeface="+mn-lt"/>
              </a:rPr>
              <a:t>ein</a:t>
            </a:r>
            <a:r>
              <a:rPr lang="en-US" sz="1600" dirty="0">
                <a:ea typeface="+mn-lt"/>
                <a:cs typeface="+mn-lt"/>
              </a:rPr>
              <a:t> </a:t>
            </a:r>
            <a:r>
              <a:rPr lang="en-US" sz="1600" dirty="0" err="1">
                <a:ea typeface="+mn-lt"/>
                <a:cs typeface="+mn-lt"/>
              </a:rPr>
              <a:t>Spielsystem</a:t>
            </a:r>
            <a:r>
              <a:rPr lang="en-US" sz="1600" dirty="0">
                <a:ea typeface="+mn-lt"/>
                <a:cs typeface="+mn-lt"/>
              </a:rPr>
              <a:t> auf Basis </a:t>
            </a:r>
            <a:r>
              <a:rPr lang="en-US" sz="1600" dirty="0" err="1">
                <a:ea typeface="+mn-lt"/>
                <a:cs typeface="+mn-lt"/>
              </a:rPr>
              <a:t>einer</a:t>
            </a:r>
            <a:r>
              <a:rPr lang="en-US" sz="1600" dirty="0">
                <a:ea typeface="+mn-lt"/>
                <a:cs typeface="+mn-lt"/>
              </a:rPr>
              <a:t> 2-3-2-3 Formation </a:t>
            </a:r>
            <a:r>
              <a:rPr lang="en-US" sz="1600" dirty="0" err="1">
                <a:ea typeface="+mn-lt"/>
                <a:cs typeface="+mn-lt"/>
              </a:rPr>
              <a:t>beider</a:t>
            </a:r>
            <a:r>
              <a:rPr lang="en-US" sz="1600" dirty="0">
                <a:ea typeface="+mn-lt"/>
                <a:cs typeface="+mn-lt"/>
              </a:rPr>
              <a:t> Teams</a:t>
            </a:r>
            <a:endParaRPr lang="de-DE" sz="1600" dirty="0">
              <a:ea typeface="+mn-lt"/>
              <a:cs typeface="+mn-lt"/>
            </a:endParaRPr>
          </a:p>
          <a:p>
            <a:pPr algn="l"/>
            <a:endParaRPr lang="de-DE" dirty="0">
              <a:cs typeface="Calibri" panose="020F0502020204030204"/>
            </a:endParaRPr>
          </a:p>
        </p:txBody>
      </p:sp>
    </p:spTree>
    <p:extLst>
      <p:ext uri="{BB962C8B-B14F-4D97-AF65-F5344CB8AC3E}">
        <p14:creationId xmlns:p14="http://schemas.microsoft.com/office/powerpoint/2010/main" val="56473035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C47C2-33A2-44B2-BEAB-FEB679075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3324"/>
            <a:ext cx="12192000" cy="686132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3">
            <a:extLst>
              <a:ext uri="{FF2B5EF4-FFF2-40B4-BE49-F238E27FC236}">
                <a16:creationId xmlns:a16="http://schemas.microsoft.com/office/drawing/2014/main" id="{AD182BA8-54AD-4D9F-8264-B0FA8BB47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16">
            <a:extLst>
              <a:ext uri="{FF2B5EF4-FFF2-40B4-BE49-F238E27FC236}">
                <a16:creationId xmlns:a16="http://schemas.microsoft.com/office/drawing/2014/main" id="{4ED83379-0499-45E1-AB78-6AA230F96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BF54EDE0-6617-4DE5-AA2E-503AC59BADD4}"/>
              </a:ext>
            </a:extLst>
          </p:cNvPr>
          <p:cNvSpPr>
            <a:spLocks noGrp="1"/>
          </p:cNvSpPr>
          <p:nvPr>
            <p:ph type="title"/>
          </p:nvPr>
        </p:nvSpPr>
        <p:spPr>
          <a:xfrm>
            <a:off x="804672" y="962246"/>
            <a:ext cx="6437700" cy="2611967"/>
          </a:xfrm>
        </p:spPr>
        <p:txBody>
          <a:bodyPr vert="horz" lIns="91440" tIns="45720" rIns="91440" bIns="45720" rtlCol="0" anchor="b">
            <a:normAutofit/>
          </a:bodyPr>
          <a:lstStyle/>
          <a:p>
            <a:r>
              <a:rPr lang="en-US" sz="5400" kern="1200">
                <a:solidFill>
                  <a:schemeClr val="tx1"/>
                </a:solidFill>
                <a:latin typeface="+mj-lt"/>
                <a:ea typeface="+mj-ea"/>
                <a:cs typeface="+mj-cs"/>
              </a:rPr>
              <a:t>Die 4-4-2 Grundformation</a:t>
            </a:r>
          </a:p>
        </p:txBody>
      </p:sp>
      <p:sp>
        <p:nvSpPr>
          <p:cNvPr id="3" name="Textplatzhalter 2">
            <a:extLst>
              <a:ext uri="{FF2B5EF4-FFF2-40B4-BE49-F238E27FC236}">
                <a16:creationId xmlns:a16="http://schemas.microsoft.com/office/drawing/2014/main" id="{88C16BD5-EE6E-472F-8B11-38FB807AD9FC}"/>
              </a:ext>
            </a:extLst>
          </p:cNvPr>
          <p:cNvSpPr>
            <a:spLocks noGrp="1"/>
          </p:cNvSpPr>
          <p:nvPr>
            <p:ph type="body" idx="1"/>
          </p:nvPr>
        </p:nvSpPr>
        <p:spPr>
          <a:xfrm>
            <a:off x="804672" y="3719618"/>
            <a:ext cx="4167376" cy="1155525"/>
          </a:xfrm>
        </p:spPr>
        <p:txBody>
          <a:bodyPr vert="horz" lIns="91440" tIns="45720" rIns="91440" bIns="45720" rtlCol="0" anchor="t">
            <a:normAutofit/>
          </a:bodyPr>
          <a:lstStyle/>
          <a:p>
            <a:r>
              <a:rPr lang="en-US" sz="2000" kern="1200" dirty="0">
                <a:solidFill>
                  <a:schemeClr val="tx1">
                    <a:lumMod val="85000"/>
                  </a:schemeClr>
                </a:solidFill>
                <a:latin typeface="+mn-lt"/>
                <a:ea typeface="+mn-ea"/>
                <a:cs typeface="+mn-cs"/>
              </a:rPr>
              <a:t>In den </a:t>
            </a:r>
            <a:r>
              <a:rPr lang="en-US" sz="2000" kern="1200" dirty="0" err="1">
                <a:solidFill>
                  <a:schemeClr val="tx1">
                    <a:lumMod val="85000"/>
                  </a:schemeClr>
                </a:solidFill>
                <a:latin typeface="+mn-lt"/>
                <a:ea typeface="+mn-ea"/>
                <a:cs typeface="+mn-cs"/>
              </a:rPr>
              <a:t>Varianten</a:t>
            </a:r>
            <a:r>
              <a:rPr lang="en-US" sz="2000" kern="1200" dirty="0">
                <a:solidFill>
                  <a:schemeClr val="tx1">
                    <a:lumMod val="85000"/>
                  </a:schemeClr>
                </a:solidFill>
                <a:latin typeface="+mn-lt"/>
                <a:ea typeface="+mn-ea"/>
                <a:cs typeface="+mn-cs"/>
              </a:rPr>
              <a:t> Flach und Raute auf Basis der Vor- und </a:t>
            </a:r>
            <a:r>
              <a:rPr lang="en-US" sz="2000" kern="1200" dirty="0" err="1">
                <a:solidFill>
                  <a:schemeClr val="tx1">
                    <a:lumMod val="85000"/>
                  </a:schemeClr>
                </a:solidFill>
                <a:latin typeface="+mn-lt"/>
                <a:ea typeface="+mn-ea"/>
                <a:cs typeface="+mn-cs"/>
              </a:rPr>
              <a:t>Nachteile</a:t>
            </a:r>
            <a:endParaRPr lang="en-US" sz="2000" kern="1200" dirty="0" err="1">
              <a:solidFill>
                <a:schemeClr val="tx1">
                  <a:lumMod val="85000"/>
                </a:schemeClr>
              </a:solidFill>
              <a:latin typeface="+mn-lt"/>
              <a:cs typeface="Calibri"/>
            </a:endParaRPr>
          </a:p>
        </p:txBody>
      </p:sp>
    </p:spTree>
    <p:extLst>
      <p:ext uri="{BB962C8B-B14F-4D97-AF65-F5344CB8AC3E}">
        <p14:creationId xmlns:p14="http://schemas.microsoft.com/office/powerpoint/2010/main" val="3217065296"/>
      </p:ext>
    </p:extLst>
  </p:cSld>
  <p:clrMapOvr>
    <a:overrideClrMapping bg1="dk1" tx1="lt1" bg2="dk2" tx2="lt2" accent1="accent1" accent2="accent2" accent3="accent3" accent4="accent4" accent5="accent5" accent6="accent6" hlink="hlink" folHlink="folHlink"/>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pic>
        <p:nvPicPr>
          <p:cNvPr id="11" name="Grafik 11" descr="Spielsysteme - Grundlagen des 4-4-2 im Fußball ...">
            <a:extLst>
              <a:ext uri="{FF2B5EF4-FFF2-40B4-BE49-F238E27FC236}">
                <a16:creationId xmlns:a16="http://schemas.microsoft.com/office/drawing/2014/main" id="{B982534B-EE43-463B-937D-447AA09D05E0}"/>
              </a:ext>
            </a:extLst>
          </p:cNvPr>
          <p:cNvPicPr>
            <a:picLocks noChangeAspect="1"/>
          </p:cNvPicPr>
          <p:nvPr/>
        </p:nvPicPr>
        <p:blipFill>
          <a:blip r:embed="rId2"/>
          <a:stretch>
            <a:fillRect/>
          </a:stretch>
        </p:blipFill>
        <p:spPr>
          <a:xfrm>
            <a:off x="7381630" y="4444"/>
            <a:ext cx="4807854" cy="7078842"/>
          </a:xfrm>
          <a:prstGeom prst="rect">
            <a:avLst/>
          </a:prstGeom>
        </p:spPr>
      </p:pic>
      <p:sp>
        <p:nvSpPr>
          <p:cNvPr id="2" name="Titel 1">
            <a:extLst>
              <a:ext uri="{FF2B5EF4-FFF2-40B4-BE49-F238E27FC236}">
                <a16:creationId xmlns:a16="http://schemas.microsoft.com/office/drawing/2014/main" id="{51870B0B-96E0-4C77-B269-0ED9DA569E45}"/>
              </a:ext>
            </a:extLst>
          </p:cNvPr>
          <p:cNvSpPr>
            <a:spLocks noGrp="1"/>
          </p:cNvSpPr>
          <p:nvPr>
            <p:ph type="title"/>
          </p:nvPr>
        </p:nvSpPr>
        <p:spPr>
          <a:xfrm>
            <a:off x="839788" y="250825"/>
            <a:ext cx="10515600" cy="820738"/>
          </a:xfrm>
        </p:spPr>
        <p:txBody>
          <a:bodyPr/>
          <a:lstStyle/>
          <a:p>
            <a:r>
              <a:rPr lang="de-DE" dirty="0">
                <a:cs typeface="Calibri Light"/>
              </a:rPr>
              <a:t>4-4-2-Flach</a:t>
            </a:r>
            <a:endParaRPr lang="de-DE" dirty="0"/>
          </a:p>
        </p:txBody>
      </p:sp>
      <p:sp>
        <p:nvSpPr>
          <p:cNvPr id="3" name="Textplatzhalter 2">
            <a:extLst>
              <a:ext uri="{FF2B5EF4-FFF2-40B4-BE49-F238E27FC236}">
                <a16:creationId xmlns:a16="http://schemas.microsoft.com/office/drawing/2014/main" id="{2CEEFEA1-0134-42D5-BFBB-8EEAA54A1460}"/>
              </a:ext>
            </a:extLst>
          </p:cNvPr>
          <p:cNvSpPr>
            <a:spLocks noGrp="1"/>
          </p:cNvSpPr>
          <p:nvPr>
            <p:ph type="body" idx="1"/>
          </p:nvPr>
        </p:nvSpPr>
        <p:spPr>
          <a:xfrm>
            <a:off x="144463" y="1281113"/>
            <a:ext cx="5157787" cy="433387"/>
          </a:xfrm>
        </p:spPr>
        <p:txBody>
          <a:bodyPr/>
          <a:lstStyle/>
          <a:p>
            <a:r>
              <a:rPr lang="de-DE" dirty="0">
                <a:cs typeface="Calibri"/>
              </a:rPr>
              <a:t>Vorteile</a:t>
            </a:r>
            <a:endParaRPr lang="de-DE" dirty="0"/>
          </a:p>
        </p:txBody>
      </p:sp>
      <p:graphicFrame>
        <p:nvGraphicFramePr>
          <p:cNvPr id="18" name="Inhaltsplatzhalter 3">
            <a:extLst>
              <a:ext uri="{FF2B5EF4-FFF2-40B4-BE49-F238E27FC236}">
                <a16:creationId xmlns:a16="http://schemas.microsoft.com/office/drawing/2014/main" id="{9E004A2F-0B3E-46B7-BF6E-30A9E1107192}"/>
              </a:ext>
            </a:extLst>
          </p:cNvPr>
          <p:cNvGraphicFramePr>
            <a:graphicFrameLocks noGrp="1"/>
          </p:cNvGraphicFramePr>
          <p:nvPr>
            <p:ph sz="half" idx="2"/>
            <p:extLst>
              <p:ext uri="{D42A27DB-BD31-4B8C-83A1-F6EECF244321}">
                <p14:modId xmlns:p14="http://schemas.microsoft.com/office/powerpoint/2010/main" val="3251136701"/>
              </p:ext>
            </p:extLst>
          </p:nvPr>
        </p:nvGraphicFramePr>
        <p:xfrm>
          <a:off x="49213" y="1495425"/>
          <a:ext cx="3662362" cy="51704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platzhalter 4">
            <a:extLst>
              <a:ext uri="{FF2B5EF4-FFF2-40B4-BE49-F238E27FC236}">
                <a16:creationId xmlns:a16="http://schemas.microsoft.com/office/drawing/2014/main" id="{0B244619-2C64-4E78-8DE0-4E6DD61ADDDA}"/>
              </a:ext>
            </a:extLst>
          </p:cNvPr>
          <p:cNvSpPr>
            <a:spLocks noGrp="1"/>
          </p:cNvSpPr>
          <p:nvPr>
            <p:ph type="body" sz="quarter" idx="3"/>
          </p:nvPr>
        </p:nvSpPr>
        <p:spPr>
          <a:xfrm>
            <a:off x="3600450" y="1176338"/>
            <a:ext cx="5173663" cy="433387"/>
          </a:xfrm>
        </p:spPr>
        <p:txBody>
          <a:bodyPr/>
          <a:lstStyle/>
          <a:p>
            <a:r>
              <a:rPr lang="de-DE" dirty="0">
                <a:cs typeface="Calibri"/>
              </a:rPr>
              <a:t>Nachteile</a:t>
            </a:r>
            <a:endParaRPr lang="de-DE" dirty="0"/>
          </a:p>
        </p:txBody>
      </p:sp>
      <p:graphicFrame>
        <p:nvGraphicFramePr>
          <p:cNvPr id="69" name="Inhaltsplatzhalter 3">
            <a:extLst>
              <a:ext uri="{FF2B5EF4-FFF2-40B4-BE49-F238E27FC236}">
                <a16:creationId xmlns:a16="http://schemas.microsoft.com/office/drawing/2014/main" id="{69139D6D-08E0-4E6A-A2BC-87A02A4482F8}"/>
              </a:ext>
            </a:extLst>
          </p:cNvPr>
          <p:cNvGraphicFramePr>
            <a:graphicFrameLocks/>
          </p:cNvGraphicFramePr>
          <p:nvPr>
            <p:extLst>
              <p:ext uri="{D42A27DB-BD31-4B8C-83A1-F6EECF244321}">
                <p14:modId xmlns:p14="http://schemas.microsoft.com/office/powerpoint/2010/main" val="3680238519"/>
              </p:ext>
            </p:extLst>
          </p:nvPr>
        </p:nvGraphicFramePr>
        <p:xfrm>
          <a:off x="3716338" y="1219200"/>
          <a:ext cx="3662362" cy="4941888"/>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1150906737"/>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8B5EA73-A954-45FC-A592-ADC5352CB3EB}"/>
              </a:ext>
            </a:extLst>
          </p:cNvPr>
          <p:cNvSpPr>
            <a:spLocks noGrp="1"/>
          </p:cNvSpPr>
          <p:nvPr>
            <p:ph type="title"/>
          </p:nvPr>
        </p:nvSpPr>
        <p:spPr>
          <a:xfrm>
            <a:off x="839788" y="365125"/>
            <a:ext cx="10515600" cy="592138"/>
          </a:xfrm>
        </p:spPr>
        <p:txBody>
          <a:bodyPr>
            <a:normAutofit fontScale="90000"/>
          </a:bodyPr>
          <a:lstStyle/>
          <a:p>
            <a:r>
              <a:rPr lang="de-DE" dirty="0">
                <a:cs typeface="Calibri Light"/>
              </a:rPr>
              <a:t>4-4-2-Raute</a:t>
            </a:r>
          </a:p>
        </p:txBody>
      </p:sp>
      <p:sp>
        <p:nvSpPr>
          <p:cNvPr id="3" name="Textplatzhalter 2">
            <a:extLst>
              <a:ext uri="{FF2B5EF4-FFF2-40B4-BE49-F238E27FC236}">
                <a16:creationId xmlns:a16="http://schemas.microsoft.com/office/drawing/2014/main" id="{6FDFCDEC-CAA5-464C-80FE-628793BA3026}"/>
              </a:ext>
            </a:extLst>
          </p:cNvPr>
          <p:cNvSpPr>
            <a:spLocks noGrp="1"/>
          </p:cNvSpPr>
          <p:nvPr>
            <p:ph type="body" idx="1"/>
          </p:nvPr>
        </p:nvSpPr>
        <p:spPr>
          <a:xfrm>
            <a:off x="77788" y="1824038"/>
            <a:ext cx="5157787" cy="414337"/>
          </a:xfrm>
        </p:spPr>
        <p:txBody>
          <a:bodyPr>
            <a:normAutofit lnSpcReduction="10000"/>
          </a:bodyPr>
          <a:lstStyle/>
          <a:p>
            <a:r>
              <a:rPr lang="de-DE" dirty="0">
                <a:cs typeface="Calibri"/>
              </a:rPr>
              <a:t>Vorteile</a:t>
            </a:r>
            <a:endParaRPr lang="de-DE" dirty="0"/>
          </a:p>
        </p:txBody>
      </p:sp>
      <p:sp>
        <p:nvSpPr>
          <p:cNvPr id="5" name="Textplatzhalter 4">
            <a:extLst>
              <a:ext uri="{FF2B5EF4-FFF2-40B4-BE49-F238E27FC236}">
                <a16:creationId xmlns:a16="http://schemas.microsoft.com/office/drawing/2014/main" id="{35AD5504-EC66-484A-BECC-00BA7D0C97C9}"/>
              </a:ext>
            </a:extLst>
          </p:cNvPr>
          <p:cNvSpPr>
            <a:spLocks noGrp="1"/>
          </p:cNvSpPr>
          <p:nvPr>
            <p:ph type="body" sz="quarter" idx="3"/>
          </p:nvPr>
        </p:nvSpPr>
        <p:spPr>
          <a:xfrm>
            <a:off x="3543300" y="1824038"/>
            <a:ext cx="5183188" cy="395287"/>
          </a:xfrm>
        </p:spPr>
        <p:txBody>
          <a:bodyPr>
            <a:normAutofit lnSpcReduction="10000"/>
          </a:bodyPr>
          <a:lstStyle/>
          <a:p>
            <a:r>
              <a:rPr lang="de-DE" dirty="0">
                <a:cs typeface="Calibri"/>
              </a:rPr>
              <a:t>Nachteile</a:t>
            </a:r>
            <a:endParaRPr lang="de-DE" dirty="0"/>
          </a:p>
        </p:txBody>
      </p:sp>
      <p:pic>
        <p:nvPicPr>
          <p:cNvPr id="7" name="Grafik 7" descr="Spielsysteme - Grundlagen des 4-4-2 mit Raute">
            <a:extLst>
              <a:ext uri="{FF2B5EF4-FFF2-40B4-BE49-F238E27FC236}">
                <a16:creationId xmlns:a16="http://schemas.microsoft.com/office/drawing/2014/main" id="{68EF6A61-C6E4-44A9-B7DD-7993D3624F68}"/>
              </a:ext>
            </a:extLst>
          </p:cNvPr>
          <p:cNvPicPr>
            <a:picLocks noChangeAspect="1"/>
          </p:cNvPicPr>
          <p:nvPr/>
        </p:nvPicPr>
        <p:blipFill>
          <a:blip r:embed="rId2"/>
          <a:stretch>
            <a:fillRect/>
          </a:stretch>
        </p:blipFill>
        <p:spPr>
          <a:xfrm>
            <a:off x="7421784" y="0"/>
            <a:ext cx="4768407" cy="7305674"/>
          </a:xfrm>
          <a:prstGeom prst="rect">
            <a:avLst/>
          </a:prstGeom>
        </p:spPr>
      </p:pic>
      <p:graphicFrame>
        <p:nvGraphicFramePr>
          <p:cNvPr id="9" name="Inhaltsplatzhalter 3">
            <a:extLst>
              <a:ext uri="{FF2B5EF4-FFF2-40B4-BE49-F238E27FC236}">
                <a16:creationId xmlns:a16="http://schemas.microsoft.com/office/drawing/2014/main" id="{6CA0C72A-C062-45D7-B6CC-D16395596C1B}"/>
              </a:ext>
            </a:extLst>
          </p:cNvPr>
          <p:cNvGraphicFramePr>
            <a:graphicFrameLocks/>
          </p:cNvGraphicFramePr>
          <p:nvPr>
            <p:extLst>
              <p:ext uri="{D42A27DB-BD31-4B8C-83A1-F6EECF244321}">
                <p14:modId xmlns:p14="http://schemas.microsoft.com/office/powerpoint/2010/main" val="3319729066"/>
              </p:ext>
            </p:extLst>
          </p:nvPr>
        </p:nvGraphicFramePr>
        <p:xfrm>
          <a:off x="77788" y="1685925"/>
          <a:ext cx="3462337" cy="49799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121" name="Inhaltsplatzhalter 3">
            <a:extLst>
              <a:ext uri="{FF2B5EF4-FFF2-40B4-BE49-F238E27FC236}">
                <a16:creationId xmlns:a16="http://schemas.microsoft.com/office/drawing/2014/main" id="{50C5D4A2-E6C2-476F-AE6E-19FC3003CBCE}"/>
              </a:ext>
            </a:extLst>
          </p:cNvPr>
          <p:cNvGraphicFramePr>
            <a:graphicFrameLocks/>
          </p:cNvGraphicFramePr>
          <p:nvPr>
            <p:extLst>
              <p:ext uri="{D42A27DB-BD31-4B8C-83A1-F6EECF244321}">
                <p14:modId xmlns:p14="http://schemas.microsoft.com/office/powerpoint/2010/main" val="3103131096"/>
              </p:ext>
            </p:extLst>
          </p:nvPr>
        </p:nvGraphicFramePr>
        <p:xfrm>
          <a:off x="3544888" y="1600200"/>
          <a:ext cx="3633787" cy="516096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0565086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7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3C47C2-33A2-44B2-BEAB-FEB679075C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3324"/>
            <a:ext cx="12192000" cy="6861324"/>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Freeform 3">
            <a:extLst>
              <a:ext uri="{FF2B5EF4-FFF2-40B4-BE49-F238E27FC236}">
                <a16:creationId xmlns:a16="http://schemas.microsoft.com/office/drawing/2014/main" id="{AD182BA8-54AD-4D9F-8264-B0FA8BB47D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246925" y="-479"/>
            <a:ext cx="9468701" cy="6858478"/>
          </a:xfrm>
          <a:custGeom>
            <a:avLst/>
            <a:gdLst>
              <a:gd name="connsiteX0" fmla="*/ 0 w 8078051"/>
              <a:gd name="connsiteY0" fmla="*/ 0 h 5829300"/>
              <a:gd name="connsiteX1" fmla="*/ 4453793 w 8078051"/>
              <a:gd name="connsiteY1" fmla="*/ 0 h 5829300"/>
              <a:gd name="connsiteX2" fmla="*/ 5363426 w 8078051"/>
              <a:gd name="connsiteY2" fmla="*/ 0 h 5829300"/>
              <a:gd name="connsiteX3" fmla="*/ 5368184 w 8078051"/>
              <a:gd name="connsiteY3" fmla="*/ 0 h 5829300"/>
              <a:gd name="connsiteX4" fmla="*/ 8078051 w 8078051"/>
              <a:gd name="connsiteY4" fmla="*/ 5829300 h 5829300"/>
              <a:gd name="connsiteX5" fmla="*/ 1743926 w 8078051"/>
              <a:gd name="connsiteY5" fmla="*/ 5829300 h 5829300"/>
              <a:gd name="connsiteX6" fmla="*/ 1744148 w 8078051"/>
              <a:gd name="connsiteY6" fmla="*/ 5828822 h 5829300"/>
              <a:gd name="connsiteX7" fmla="*/ 0 w 8078051"/>
              <a:gd name="connsiteY7" fmla="*/ 5828822 h 5829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078051" h="5829300">
                <a:moveTo>
                  <a:pt x="0" y="0"/>
                </a:moveTo>
                <a:lnTo>
                  <a:pt x="4453793" y="0"/>
                </a:lnTo>
                <a:lnTo>
                  <a:pt x="5363426" y="0"/>
                </a:lnTo>
                <a:lnTo>
                  <a:pt x="5368184" y="0"/>
                </a:lnTo>
                <a:lnTo>
                  <a:pt x="8078051" y="5829300"/>
                </a:lnTo>
                <a:lnTo>
                  <a:pt x="1743926" y="5829300"/>
                </a:lnTo>
                <a:lnTo>
                  <a:pt x="1744148" y="5828822"/>
                </a:lnTo>
                <a:lnTo>
                  <a:pt x="0" y="5828822"/>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16">
            <a:extLst>
              <a:ext uri="{FF2B5EF4-FFF2-40B4-BE49-F238E27FC236}">
                <a16:creationId xmlns:a16="http://schemas.microsoft.com/office/drawing/2014/main" id="{4ED83379-0499-45E1-AB78-6AA230F964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 y="-479"/>
            <a:ext cx="9324977" cy="6858479"/>
          </a:xfrm>
          <a:custGeom>
            <a:avLst/>
            <a:gdLst>
              <a:gd name="connsiteX0" fmla="*/ 1246925 w 9324977"/>
              <a:gd name="connsiteY0" fmla="*/ 0 h 6858479"/>
              <a:gd name="connsiteX1" fmla="*/ 5076797 w 9324977"/>
              <a:gd name="connsiteY1" fmla="*/ 0 h 6858479"/>
              <a:gd name="connsiteX2" fmla="*/ 6143025 w 9324977"/>
              <a:gd name="connsiteY2" fmla="*/ 0 h 6858479"/>
              <a:gd name="connsiteX3" fmla="*/ 6148602 w 9324977"/>
              <a:gd name="connsiteY3" fmla="*/ 0 h 6858479"/>
              <a:gd name="connsiteX4" fmla="*/ 9324977 w 9324977"/>
              <a:gd name="connsiteY4" fmla="*/ 6858478 h 6858479"/>
              <a:gd name="connsiteX5" fmla="*/ 3359025 w 9324977"/>
              <a:gd name="connsiteY5" fmla="*/ 6858478 h 6858479"/>
              <a:gd name="connsiteX6" fmla="*/ 3359025 w 9324977"/>
              <a:gd name="connsiteY6" fmla="*/ 6858479 h 6858479"/>
              <a:gd name="connsiteX7" fmla="*/ 0 w 9324977"/>
              <a:gd name="connsiteY7" fmla="*/ 6858479 h 6858479"/>
              <a:gd name="connsiteX8" fmla="*/ 0 w 9324977"/>
              <a:gd name="connsiteY8" fmla="*/ 479 h 6858479"/>
              <a:gd name="connsiteX9" fmla="*/ 1246925 w 9324977"/>
              <a:gd name="connsiteY9" fmla="*/ 479 h 6858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24977" h="6858479">
                <a:moveTo>
                  <a:pt x="1246925" y="0"/>
                </a:moveTo>
                <a:lnTo>
                  <a:pt x="5076797" y="0"/>
                </a:lnTo>
                <a:lnTo>
                  <a:pt x="6143025" y="0"/>
                </a:lnTo>
                <a:lnTo>
                  <a:pt x="6148602" y="0"/>
                </a:lnTo>
                <a:lnTo>
                  <a:pt x="9324977" y="6858478"/>
                </a:lnTo>
                <a:lnTo>
                  <a:pt x="3359025" y="6858478"/>
                </a:lnTo>
                <a:lnTo>
                  <a:pt x="3359025" y="6858479"/>
                </a:lnTo>
                <a:lnTo>
                  <a:pt x="0" y="6858479"/>
                </a:lnTo>
                <a:lnTo>
                  <a:pt x="0" y="479"/>
                </a:lnTo>
                <a:lnTo>
                  <a:pt x="1246925" y="479"/>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el 1">
            <a:extLst>
              <a:ext uri="{FF2B5EF4-FFF2-40B4-BE49-F238E27FC236}">
                <a16:creationId xmlns:a16="http://schemas.microsoft.com/office/drawing/2014/main" id="{6884EC22-61EC-4B2E-9DB4-7946E90DCE3F}"/>
              </a:ext>
            </a:extLst>
          </p:cNvPr>
          <p:cNvSpPr>
            <a:spLocks noGrp="1"/>
          </p:cNvSpPr>
          <p:nvPr>
            <p:ph type="title"/>
          </p:nvPr>
        </p:nvSpPr>
        <p:spPr>
          <a:xfrm>
            <a:off x="804672" y="962246"/>
            <a:ext cx="6437700" cy="2611967"/>
          </a:xfrm>
        </p:spPr>
        <p:txBody>
          <a:bodyPr vert="horz" lIns="91440" tIns="45720" rIns="91440" bIns="45720" rtlCol="0" anchor="b">
            <a:normAutofit/>
          </a:bodyPr>
          <a:lstStyle/>
          <a:p>
            <a:r>
              <a:rPr lang="en-US" sz="5400" kern="1200">
                <a:solidFill>
                  <a:schemeClr val="tx1"/>
                </a:solidFill>
                <a:latin typeface="+mj-lt"/>
                <a:ea typeface="+mj-ea"/>
                <a:cs typeface="+mj-cs"/>
              </a:rPr>
              <a:t>Zwei weitere Bekannte Formationen</a:t>
            </a:r>
          </a:p>
        </p:txBody>
      </p:sp>
      <p:sp>
        <p:nvSpPr>
          <p:cNvPr id="3" name="Textplatzhalter 2">
            <a:extLst>
              <a:ext uri="{FF2B5EF4-FFF2-40B4-BE49-F238E27FC236}">
                <a16:creationId xmlns:a16="http://schemas.microsoft.com/office/drawing/2014/main" id="{70E697E9-797F-40CF-B9EB-18F70CBB2452}"/>
              </a:ext>
            </a:extLst>
          </p:cNvPr>
          <p:cNvSpPr>
            <a:spLocks noGrp="1"/>
          </p:cNvSpPr>
          <p:nvPr>
            <p:ph type="body" idx="1"/>
          </p:nvPr>
        </p:nvSpPr>
        <p:spPr>
          <a:xfrm>
            <a:off x="804672" y="3719618"/>
            <a:ext cx="4167376" cy="1155525"/>
          </a:xfrm>
        </p:spPr>
        <p:txBody>
          <a:bodyPr vert="horz" lIns="91440" tIns="45720" rIns="91440" bIns="45720" rtlCol="0" anchor="t">
            <a:normAutofit/>
          </a:bodyPr>
          <a:lstStyle/>
          <a:p>
            <a:r>
              <a:rPr lang="en-US" sz="2000" kern="1200">
                <a:solidFill>
                  <a:schemeClr val="tx1"/>
                </a:solidFill>
                <a:latin typeface="+mn-lt"/>
                <a:ea typeface="+mn-ea"/>
                <a:cs typeface="+mn-cs"/>
              </a:rPr>
              <a:t>4-3-3 und 4-2-3-1 inklusive Vor- und Nachteile</a:t>
            </a:r>
          </a:p>
        </p:txBody>
      </p:sp>
    </p:spTree>
    <p:extLst>
      <p:ext uri="{BB962C8B-B14F-4D97-AF65-F5344CB8AC3E}">
        <p14:creationId xmlns:p14="http://schemas.microsoft.com/office/powerpoint/2010/main" val="1418246176"/>
      </p:ext>
    </p:extLst>
  </p:cSld>
  <p:clrMapOvr>
    <a:overrideClrMapping bg1="dk1" tx1="lt1" bg2="dk2" tx2="lt2" accent1="accent1" accent2="accent2" accent3="accent3" accent4="accent4" accent5="accent5" accent6="accent6" hlink="hlink" folHlink="folHlink"/>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994E4B5-D9C7-4849-8F16-212831201926}"/>
              </a:ext>
            </a:extLst>
          </p:cNvPr>
          <p:cNvSpPr>
            <a:spLocks noGrp="1"/>
          </p:cNvSpPr>
          <p:nvPr>
            <p:ph type="title"/>
          </p:nvPr>
        </p:nvSpPr>
        <p:spPr>
          <a:xfrm>
            <a:off x="839788" y="365125"/>
            <a:ext cx="10515600" cy="449263"/>
          </a:xfrm>
        </p:spPr>
        <p:txBody>
          <a:bodyPr>
            <a:normAutofit fontScale="90000"/>
          </a:bodyPr>
          <a:lstStyle/>
          <a:p>
            <a:r>
              <a:rPr lang="de-DE" dirty="0">
                <a:solidFill>
                  <a:schemeClr val="bg1"/>
                </a:solidFill>
                <a:cs typeface="Calibri Light"/>
              </a:rPr>
              <a:t>4-3-3</a:t>
            </a:r>
            <a:endParaRPr lang="de-DE">
              <a:solidFill>
                <a:schemeClr val="bg1"/>
              </a:solidFill>
              <a:cs typeface="Calibri Light"/>
            </a:endParaRPr>
          </a:p>
        </p:txBody>
      </p:sp>
      <p:sp>
        <p:nvSpPr>
          <p:cNvPr id="3" name="Textplatzhalter 2">
            <a:extLst>
              <a:ext uri="{FF2B5EF4-FFF2-40B4-BE49-F238E27FC236}">
                <a16:creationId xmlns:a16="http://schemas.microsoft.com/office/drawing/2014/main" id="{D6D6FC53-927B-4768-8BE6-EE35EE473E59}"/>
              </a:ext>
            </a:extLst>
          </p:cNvPr>
          <p:cNvSpPr>
            <a:spLocks noGrp="1"/>
          </p:cNvSpPr>
          <p:nvPr>
            <p:ph type="body" idx="1"/>
          </p:nvPr>
        </p:nvSpPr>
        <p:spPr>
          <a:xfrm>
            <a:off x="87313" y="890588"/>
            <a:ext cx="5157787" cy="414337"/>
          </a:xfrm>
        </p:spPr>
        <p:txBody>
          <a:bodyPr>
            <a:normAutofit lnSpcReduction="10000"/>
          </a:bodyPr>
          <a:lstStyle/>
          <a:p>
            <a:r>
              <a:rPr lang="de-DE" dirty="0">
                <a:solidFill>
                  <a:schemeClr val="bg1"/>
                </a:solidFill>
                <a:cs typeface="Calibri"/>
              </a:rPr>
              <a:t>Vorteile</a:t>
            </a:r>
            <a:endParaRPr lang="de-DE">
              <a:solidFill>
                <a:schemeClr val="bg1"/>
              </a:solidFill>
              <a:cs typeface="Calibri"/>
            </a:endParaRPr>
          </a:p>
        </p:txBody>
      </p:sp>
      <p:sp>
        <p:nvSpPr>
          <p:cNvPr id="5" name="Textplatzhalter 4">
            <a:extLst>
              <a:ext uri="{FF2B5EF4-FFF2-40B4-BE49-F238E27FC236}">
                <a16:creationId xmlns:a16="http://schemas.microsoft.com/office/drawing/2014/main" id="{81816FB4-5F2F-4E7C-A2C3-6E3DCBF5DBDF}"/>
              </a:ext>
            </a:extLst>
          </p:cNvPr>
          <p:cNvSpPr>
            <a:spLocks noGrp="1"/>
          </p:cNvSpPr>
          <p:nvPr>
            <p:ph type="body" sz="quarter" idx="3"/>
          </p:nvPr>
        </p:nvSpPr>
        <p:spPr>
          <a:xfrm>
            <a:off x="3648075" y="890588"/>
            <a:ext cx="5183188" cy="414337"/>
          </a:xfrm>
        </p:spPr>
        <p:txBody>
          <a:bodyPr>
            <a:normAutofit lnSpcReduction="10000"/>
          </a:bodyPr>
          <a:lstStyle/>
          <a:p>
            <a:r>
              <a:rPr lang="de-DE" dirty="0">
                <a:solidFill>
                  <a:schemeClr val="bg1"/>
                </a:solidFill>
                <a:cs typeface="Calibri"/>
              </a:rPr>
              <a:t>Nachteile</a:t>
            </a:r>
            <a:endParaRPr lang="de-DE" dirty="0">
              <a:solidFill>
                <a:schemeClr val="bg1"/>
              </a:solidFill>
            </a:endParaRPr>
          </a:p>
        </p:txBody>
      </p:sp>
      <p:graphicFrame>
        <p:nvGraphicFramePr>
          <p:cNvPr id="8" name="Inhaltsplatzhalter 3">
            <a:extLst>
              <a:ext uri="{FF2B5EF4-FFF2-40B4-BE49-F238E27FC236}">
                <a16:creationId xmlns:a16="http://schemas.microsoft.com/office/drawing/2014/main" id="{C32BBD49-1F40-4B7C-9B2A-AB0B29624258}"/>
              </a:ext>
            </a:extLst>
          </p:cNvPr>
          <p:cNvGraphicFramePr>
            <a:graphicFrameLocks/>
          </p:cNvGraphicFramePr>
          <p:nvPr>
            <p:extLst>
              <p:ext uri="{D42A27DB-BD31-4B8C-83A1-F6EECF244321}">
                <p14:modId xmlns:p14="http://schemas.microsoft.com/office/powerpoint/2010/main" val="3857586309"/>
              </p:ext>
            </p:extLst>
          </p:nvPr>
        </p:nvGraphicFramePr>
        <p:xfrm>
          <a:off x="87313" y="1304925"/>
          <a:ext cx="3557587" cy="5227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Inhaltsplatzhalter 3">
            <a:extLst>
              <a:ext uri="{FF2B5EF4-FFF2-40B4-BE49-F238E27FC236}">
                <a16:creationId xmlns:a16="http://schemas.microsoft.com/office/drawing/2014/main" id="{3EB32987-1516-46D9-AB4D-C6B1357F91BC}"/>
              </a:ext>
            </a:extLst>
          </p:cNvPr>
          <p:cNvGraphicFramePr>
            <a:graphicFrameLocks/>
          </p:cNvGraphicFramePr>
          <p:nvPr>
            <p:extLst>
              <p:ext uri="{D42A27DB-BD31-4B8C-83A1-F6EECF244321}">
                <p14:modId xmlns:p14="http://schemas.microsoft.com/office/powerpoint/2010/main" val="4165166136"/>
              </p:ext>
            </p:extLst>
          </p:nvPr>
        </p:nvGraphicFramePr>
        <p:xfrm>
          <a:off x="3649663" y="1057275"/>
          <a:ext cx="3662362" cy="517048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92" name="Grafik 192">
            <a:extLst>
              <a:ext uri="{FF2B5EF4-FFF2-40B4-BE49-F238E27FC236}">
                <a16:creationId xmlns:a16="http://schemas.microsoft.com/office/drawing/2014/main" id="{AAC3BEAD-73AD-44F6-AFF3-245527D16BF2}"/>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7229475" y="-121623"/>
            <a:ext cx="5067300" cy="7101245"/>
          </a:xfrm>
          <a:prstGeom prst="rect">
            <a:avLst/>
          </a:prstGeom>
        </p:spPr>
      </p:pic>
    </p:spTree>
    <p:extLst>
      <p:ext uri="{BB962C8B-B14F-4D97-AF65-F5344CB8AC3E}">
        <p14:creationId xmlns:p14="http://schemas.microsoft.com/office/powerpoint/2010/main" val="849934256"/>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0C859F9-A2DA-4C2D-AE17-DDC7B3BA5580}"/>
              </a:ext>
            </a:extLst>
          </p:cNvPr>
          <p:cNvSpPr>
            <a:spLocks noGrp="1"/>
          </p:cNvSpPr>
          <p:nvPr>
            <p:ph type="title"/>
          </p:nvPr>
        </p:nvSpPr>
        <p:spPr>
          <a:xfrm>
            <a:off x="839788" y="365125"/>
            <a:ext cx="10515600" cy="554038"/>
          </a:xfrm>
        </p:spPr>
        <p:txBody>
          <a:bodyPr>
            <a:normAutofit fontScale="90000"/>
          </a:bodyPr>
          <a:lstStyle/>
          <a:p>
            <a:r>
              <a:rPr lang="de-DE" dirty="0">
                <a:solidFill>
                  <a:schemeClr val="bg1"/>
                </a:solidFill>
                <a:cs typeface="Calibri Light"/>
              </a:rPr>
              <a:t>4-2-3-1</a:t>
            </a:r>
            <a:endParaRPr lang="de-DE">
              <a:solidFill>
                <a:schemeClr val="bg1"/>
              </a:solidFill>
              <a:cs typeface="Calibri Light"/>
            </a:endParaRPr>
          </a:p>
        </p:txBody>
      </p:sp>
      <p:sp>
        <p:nvSpPr>
          <p:cNvPr id="3" name="Textplatzhalter 2">
            <a:extLst>
              <a:ext uri="{FF2B5EF4-FFF2-40B4-BE49-F238E27FC236}">
                <a16:creationId xmlns:a16="http://schemas.microsoft.com/office/drawing/2014/main" id="{CECA96FE-D5CB-4201-BE34-109C83F8413C}"/>
              </a:ext>
            </a:extLst>
          </p:cNvPr>
          <p:cNvSpPr>
            <a:spLocks noGrp="1"/>
          </p:cNvSpPr>
          <p:nvPr>
            <p:ph type="body" idx="1"/>
          </p:nvPr>
        </p:nvSpPr>
        <p:spPr>
          <a:xfrm>
            <a:off x="77788" y="928688"/>
            <a:ext cx="5157787" cy="414337"/>
          </a:xfrm>
        </p:spPr>
        <p:txBody>
          <a:bodyPr>
            <a:normAutofit lnSpcReduction="10000"/>
          </a:bodyPr>
          <a:lstStyle/>
          <a:p>
            <a:r>
              <a:rPr lang="de-DE" dirty="0">
                <a:solidFill>
                  <a:schemeClr val="bg1"/>
                </a:solidFill>
                <a:cs typeface="Calibri"/>
              </a:rPr>
              <a:t>Vorteile</a:t>
            </a:r>
            <a:endParaRPr lang="de-DE">
              <a:solidFill>
                <a:schemeClr val="bg1"/>
              </a:solidFill>
              <a:cs typeface="Calibri"/>
            </a:endParaRPr>
          </a:p>
        </p:txBody>
      </p:sp>
      <p:sp>
        <p:nvSpPr>
          <p:cNvPr id="5" name="Textplatzhalter 4">
            <a:extLst>
              <a:ext uri="{FF2B5EF4-FFF2-40B4-BE49-F238E27FC236}">
                <a16:creationId xmlns:a16="http://schemas.microsoft.com/office/drawing/2014/main" id="{B6D7EB32-1225-4780-8835-27CA922C50F5}"/>
              </a:ext>
            </a:extLst>
          </p:cNvPr>
          <p:cNvSpPr>
            <a:spLocks noGrp="1"/>
          </p:cNvSpPr>
          <p:nvPr>
            <p:ph type="body" sz="quarter" idx="3"/>
          </p:nvPr>
        </p:nvSpPr>
        <p:spPr>
          <a:xfrm>
            <a:off x="3686175" y="928688"/>
            <a:ext cx="5183188" cy="414337"/>
          </a:xfrm>
        </p:spPr>
        <p:txBody>
          <a:bodyPr>
            <a:normAutofit lnSpcReduction="10000"/>
          </a:bodyPr>
          <a:lstStyle/>
          <a:p>
            <a:r>
              <a:rPr lang="de-DE" dirty="0">
                <a:solidFill>
                  <a:schemeClr val="bg1"/>
                </a:solidFill>
                <a:cs typeface="Calibri"/>
              </a:rPr>
              <a:t>Nachteile</a:t>
            </a:r>
            <a:endParaRPr lang="de-DE" dirty="0">
              <a:solidFill>
                <a:schemeClr val="bg1"/>
              </a:solidFill>
            </a:endParaRPr>
          </a:p>
        </p:txBody>
      </p:sp>
      <p:graphicFrame>
        <p:nvGraphicFramePr>
          <p:cNvPr id="8" name="Inhaltsplatzhalter 3">
            <a:extLst>
              <a:ext uri="{FF2B5EF4-FFF2-40B4-BE49-F238E27FC236}">
                <a16:creationId xmlns:a16="http://schemas.microsoft.com/office/drawing/2014/main" id="{B6307927-5EC8-4BE6-8656-9EEF03D71F2E}"/>
              </a:ext>
            </a:extLst>
          </p:cNvPr>
          <p:cNvGraphicFramePr>
            <a:graphicFrameLocks/>
          </p:cNvGraphicFramePr>
          <p:nvPr>
            <p:extLst>
              <p:ext uri="{D42A27DB-BD31-4B8C-83A1-F6EECF244321}">
                <p14:modId xmlns:p14="http://schemas.microsoft.com/office/powerpoint/2010/main" val="784687008"/>
              </p:ext>
            </p:extLst>
          </p:nvPr>
        </p:nvGraphicFramePr>
        <p:xfrm>
          <a:off x="77788" y="1133475"/>
          <a:ext cx="3557587" cy="52276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17" name="Inhaltsplatzhalter 3">
            <a:extLst>
              <a:ext uri="{FF2B5EF4-FFF2-40B4-BE49-F238E27FC236}">
                <a16:creationId xmlns:a16="http://schemas.microsoft.com/office/drawing/2014/main" id="{449C6456-993B-48E3-AA01-D72F1A6C0E7E}"/>
              </a:ext>
            </a:extLst>
          </p:cNvPr>
          <p:cNvGraphicFramePr>
            <a:graphicFrameLocks/>
          </p:cNvGraphicFramePr>
          <p:nvPr>
            <p:extLst>
              <p:ext uri="{D42A27DB-BD31-4B8C-83A1-F6EECF244321}">
                <p14:modId xmlns:p14="http://schemas.microsoft.com/office/powerpoint/2010/main" val="3976350176"/>
              </p:ext>
            </p:extLst>
          </p:nvPr>
        </p:nvGraphicFramePr>
        <p:xfrm>
          <a:off x="3640138" y="1181100"/>
          <a:ext cx="2871787" cy="5227638"/>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275" name="Grafik 275">
            <a:extLst>
              <a:ext uri="{FF2B5EF4-FFF2-40B4-BE49-F238E27FC236}">
                <a16:creationId xmlns:a16="http://schemas.microsoft.com/office/drawing/2014/main" id="{DBAC6AD8-4595-4FF1-8E8C-2231D43EFC41}"/>
              </a:ext>
            </a:extLst>
          </p:cNvPr>
          <p:cNvPicPr>
            <a:picLocks noChangeAspect="1"/>
          </p:cNvPicPr>
          <p:nvPr/>
        </p:nvPicPr>
        <p:blipFill>
          <a:blip r:embed="rId12">
            <a:extLst>
              <a:ext uri="{837473B0-CC2E-450A-ABE3-18F120FF3D39}">
                <a1611:picAttrSrcUrl xmlns:a1611="http://schemas.microsoft.com/office/drawing/2016/11/main" r:id="rId13"/>
              </a:ext>
            </a:extLst>
          </a:blip>
          <a:stretch>
            <a:fillRect/>
          </a:stretch>
        </p:blipFill>
        <p:spPr>
          <a:xfrm>
            <a:off x="7058025" y="3810"/>
            <a:ext cx="5133975" cy="6850380"/>
          </a:xfrm>
          <a:prstGeom prst="rect">
            <a:avLst/>
          </a:prstGeom>
        </p:spPr>
      </p:pic>
    </p:spTree>
    <p:extLst>
      <p:ext uri="{BB962C8B-B14F-4D97-AF65-F5344CB8AC3E}">
        <p14:creationId xmlns:p14="http://schemas.microsoft.com/office/powerpoint/2010/main" val="20177577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2"/>
          <a:stretch>
            <a:fillRect/>
          </a:stretch>
        </p:blipFill>
        <p:spPr>
          <a:xfrm>
            <a:off x="634327" y="378010"/>
            <a:ext cx="10878403" cy="6127293"/>
          </a:xfrm>
          <a:prstGeom prst="rect">
            <a:avLst/>
          </a:prstGeom>
        </p:spPr>
      </p:pic>
      <p:sp>
        <p:nvSpPr>
          <p:cNvPr id="2" name="Titel 1"/>
          <p:cNvSpPr>
            <a:spLocks noGrp="1"/>
          </p:cNvSpPr>
          <p:nvPr>
            <p:ph type="ctrTitle"/>
          </p:nvPr>
        </p:nvSpPr>
        <p:spPr>
          <a:xfrm>
            <a:off x="1524000" y="1122363"/>
            <a:ext cx="9144000" cy="1983908"/>
          </a:xfrm>
        </p:spPr>
        <p:txBody>
          <a:bodyPr>
            <a:normAutofit/>
          </a:bodyPr>
          <a:lstStyle/>
          <a:p>
            <a:r>
              <a:rPr lang="de-DE" b="1" dirty="0">
                <a:solidFill>
                  <a:srgbClr val="FF0000"/>
                </a:solidFill>
                <a:effectLst>
                  <a:outerShdw blurRad="38100" dist="38100" dir="2700000" algn="tl">
                    <a:srgbClr val="000000">
                      <a:alpha val="43137"/>
                    </a:srgbClr>
                  </a:outerShdw>
                </a:effectLst>
                <a:latin typeface="Script MT Bold" panose="03040602040607080904" pitchFamily="66" charset="0"/>
              </a:rPr>
              <a:t>Fußball</a:t>
            </a:r>
            <a:br>
              <a:rPr lang="de-DE" b="1" dirty="0">
                <a:solidFill>
                  <a:srgbClr val="FF0000"/>
                </a:solidFill>
                <a:effectLst>
                  <a:outerShdw blurRad="38100" dist="38100" dir="2700000" algn="tl">
                    <a:srgbClr val="000000">
                      <a:alpha val="43137"/>
                    </a:srgbClr>
                  </a:outerShdw>
                </a:effectLst>
                <a:latin typeface="Script MT Bold" panose="03040602040607080904" pitchFamily="66" charset="0"/>
              </a:rPr>
            </a:br>
            <a:endParaRPr lang="de-DE" b="1" dirty="0">
              <a:solidFill>
                <a:srgbClr val="FF0000"/>
              </a:solidFill>
              <a:effectLst>
                <a:outerShdw blurRad="38100" dist="38100" dir="2700000" algn="tl">
                  <a:srgbClr val="000000">
                    <a:alpha val="43137"/>
                  </a:srgbClr>
                </a:outerShdw>
              </a:effectLst>
              <a:latin typeface="Script MT Bold" panose="03040602040607080904" pitchFamily="66" charset="0"/>
            </a:endParaRPr>
          </a:p>
        </p:txBody>
      </p:sp>
      <p:sp>
        <p:nvSpPr>
          <p:cNvPr id="3" name="Untertitel 2"/>
          <p:cNvSpPr>
            <a:spLocks noGrp="1"/>
          </p:cNvSpPr>
          <p:nvPr>
            <p:ph type="subTitle" idx="1"/>
          </p:nvPr>
        </p:nvSpPr>
        <p:spPr>
          <a:xfrm>
            <a:off x="1524000" y="2998693"/>
            <a:ext cx="9144000" cy="3133165"/>
          </a:xfrm>
        </p:spPr>
        <p:txBody>
          <a:bodyPr>
            <a:normAutofit/>
          </a:bodyPr>
          <a:lstStyle/>
          <a:p>
            <a:pPr>
              <a:lnSpc>
                <a:spcPct val="150000"/>
              </a:lnSpc>
            </a:pPr>
            <a:r>
              <a:rPr lang="de-DE" sz="6000" b="1" dirty="0">
                <a:solidFill>
                  <a:srgbClr val="FFC000"/>
                </a:solidFill>
                <a:effectLst>
                  <a:outerShdw blurRad="38100" dist="38100" dir="2700000" algn="tl">
                    <a:srgbClr val="000000">
                      <a:alpha val="43137"/>
                    </a:srgbClr>
                  </a:outerShdw>
                </a:effectLst>
                <a:latin typeface="Script MT Bold" panose="03040602040607080904" pitchFamily="66" charset="0"/>
                <a:ea typeface="+mj-ea"/>
                <a:cs typeface="+mj-cs"/>
              </a:rPr>
              <a:t>Spielsysteme </a:t>
            </a:r>
          </a:p>
          <a:p>
            <a:pPr>
              <a:lnSpc>
                <a:spcPct val="150000"/>
              </a:lnSpc>
            </a:pPr>
            <a:r>
              <a:rPr lang="de-DE" sz="6000" b="1" dirty="0">
                <a:solidFill>
                  <a:srgbClr val="FFC000"/>
                </a:solidFill>
                <a:effectLst>
                  <a:outerShdw blurRad="38100" dist="38100" dir="2700000" algn="tl">
                    <a:srgbClr val="000000">
                      <a:alpha val="43137"/>
                    </a:srgbClr>
                  </a:outerShdw>
                </a:effectLst>
                <a:latin typeface="Script MT Bold" panose="03040602040607080904" pitchFamily="66" charset="0"/>
                <a:ea typeface="+mj-ea"/>
                <a:cs typeface="+mj-cs"/>
              </a:rPr>
              <a:t>im zeitlichen Wandel</a:t>
            </a:r>
          </a:p>
          <a:p>
            <a:endParaRPr lang="de-DE" sz="6000" b="1" dirty="0">
              <a:solidFill>
                <a:srgbClr val="FFC000"/>
              </a:solidFill>
              <a:effectLst>
                <a:outerShdw blurRad="38100" dist="38100" dir="2700000" algn="tl">
                  <a:srgbClr val="000000">
                    <a:alpha val="43137"/>
                  </a:srgbClr>
                </a:outerShdw>
              </a:effectLst>
              <a:latin typeface="Script MT Bold" panose="03040602040607080904" pitchFamily="66" charset="0"/>
              <a:ea typeface="+mj-ea"/>
              <a:cs typeface="+mj-cs"/>
            </a:endParaRPr>
          </a:p>
        </p:txBody>
      </p:sp>
    </p:spTree>
    <p:extLst>
      <p:ext uri="{BB962C8B-B14F-4D97-AF65-F5344CB8AC3E}">
        <p14:creationId xmlns:p14="http://schemas.microsoft.com/office/powerpoint/2010/main" val="14223286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2">
            <a:schemeClr val="dk1">
              <a:shade val="50000"/>
            </a:schemeClr>
          </a:lnRef>
          <a:fillRef idx="1">
            <a:schemeClr val="dk1"/>
          </a:fillRef>
          <a:effectRef idx="0">
            <a:schemeClr val="dk1"/>
          </a:effectRef>
          <a:fontRef idx="minor">
            <a:schemeClr val="lt1"/>
          </a:fontRef>
        </p:style>
        <p:txBody>
          <a:bodyPr/>
          <a:lstStyle/>
          <a:p>
            <a:pPr algn="ctr"/>
            <a:r>
              <a:rPr lang="de-DE" b="1" dirty="0">
                <a:effectLst>
                  <a:outerShdw blurRad="38100" dist="38100" dir="2700000" algn="tl">
                    <a:srgbClr val="000000">
                      <a:alpha val="43137"/>
                    </a:srgbClr>
                  </a:outerShdw>
                </a:effectLst>
              </a:rPr>
              <a:t>Anfänge des Fußballs</a:t>
            </a:r>
          </a:p>
        </p:txBody>
      </p:sp>
      <p:sp>
        <p:nvSpPr>
          <p:cNvPr id="3" name="Inhaltsplatzhalter 2"/>
          <p:cNvSpPr>
            <a:spLocks noGrp="1"/>
          </p:cNvSpPr>
          <p:nvPr>
            <p:ph idx="1"/>
          </p:nvPr>
        </p:nvSpPr>
        <p:spPr/>
        <p:txBody>
          <a:bodyPr/>
          <a:lstStyle/>
          <a:p>
            <a:pPr marL="0" indent="0">
              <a:buNone/>
            </a:pPr>
            <a:br>
              <a:rPr lang="de-DE" dirty="0"/>
            </a:br>
            <a:br>
              <a:rPr lang="de-DE" dirty="0"/>
            </a:br>
            <a:r>
              <a:rPr lang="de-DE" dirty="0"/>
              <a:t>Zunächst kein eigentliches Spielsystem</a:t>
            </a:r>
          </a:p>
          <a:p>
            <a:pPr marL="0" indent="0">
              <a:buNone/>
            </a:pPr>
            <a:r>
              <a:rPr lang="de-DE" dirty="0"/>
              <a:t>Oft nur „kick </a:t>
            </a:r>
            <a:r>
              <a:rPr lang="de-DE" dirty="0" err="1"/>
              <a:t>and</a:t>
            </a:r>
            <a:r>
              <a:rPr lang="de-DE" dirty="0"/>
              <a:t> </a:t>
            </a:r>
            <a:r>
              <a:rPr lang="de-DE" dirty="0" err="1"/>
              <a:t>rush</a:t>
            </a:r>
            <a:r>
              <a:rPr lang="de-DE" dirty="0"/>
              <a:t>“</a:t>
            </a:r>
            <a:br>
              <a:rPr lang="de-DE" dirty="0"/>
            </a:br>
            <a:r>
              <a:rPr lang="de-DE" dirty="0"/>
              <a:t>Balleroberung und dann weiter Schuss </a:t>
            </a:r>
            <a:br>
              <a:rPr lang="de-DE" dirty="0"/>
            </a:br>
            <a:r>
              <a:rPr lang="de-DE" dirty="0"/>
              <a:t>nach vorne. </a:t>
            </a:r>
            <a:r>
              <a:rPr lang="de-DE" dirty="0" err="1"/>
              <a:t>Ddort</a:t>
            </a:r>
            <a:r>
              <a:rPr lang="de-DE" dirty="0"/>
              <a:t> warten die Stürmer </a:t>
            </a:r>
            <a:br>
              <a:rPr lang="de-DE" dirty="0"/>
            </a:br>
            <a:r>
              <a:rPr lang="de-DE" dirty="0"/>
              <a:t>auf den Ball und versuchen ein Tor </a:t>
            </a:r>
            <a:br>
              <a:rPr lang="de-DE" dirty="0"/>
            </a:br>
            <a:r>
              <a:rPr lang="de-DE" dirty="0"/>
              <a:t>zu schießen.</a:t>
            </a:r>
          </a:p>
        </p:txBody>
      </p:sp>
      <p:pic>
        <p:nvPicPr>
          <p:cNvPr id="4" name="Grafik 3"/>
          <p:cNvPicPr>
            <a:picLocks noChangeAspect="1"/>
          </p:cNvPicPr>
          <p:nvPr/>
        </p:nvPicPr>
        <p:blipFill>
          <a:blip r:embed="rId2"/>
          <a:stretch>
            <a:fillRect/>
          </a:stretch>
        </p:blipFill>
        <p:spPr>
          <a:xfrm>
            <a:off x="6844938" y="2204888"/>
            <a:ext cx="4841966" cy="3730004"/>
          </a:xfrm>
          <a:prstGeom prst="rect">
            <a:avLst/>
          </a:prstGeom>
        </p:spPr>
      </p:pic>
    </p:spTree>
    <p:extLst>
      <p:ext uri="{BB962C8B-B14F-4D97-AF65-F5344CB8AC3E}">
        <p14:creationId xmlns:p14="http://schemas.microsoft.com/office/powerpoint/2010/main" val="25185508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742406" y="278039"/>
            <a:ext cx="10515600" cy="1325563"/>
          </a:xfrm>
          <a:solidFill>
            <a:schemeClr val="accent2"/>
          </a:solidFill>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algn="ctr"/>
            <a:r>
              <a:rPr lang="de-DE" b="1" dirty="0">
                <a:effectLst>
                  <a:outerShdw blurRad="38100" dist="38100" dir="2700000" algn="tl">
                    <a:srgbClr val="000000">
                      <a:alpha val="43137"/>
                    </a:srgbClr>
                  </a:outerShdw>
                </a:effectLst>
              </a:rPr>
              <a:t>Das WM-System</a:t>
            </a:r>
          </a:p>
        </p:txBody>
      </p:sp>
      <p:sp>
        <p:nvSpPr>
          <p:cNvPr id="3" name="Inhaltsplatzhalter 2"/>
          <p:cNvSpPr>
            <a:spLocks noGrp="1"/>
          </p:cNvSpPr>
          <p:nvPr>
            <p:ph idx="1"/>
          </p:nvPr>
        </p:nvSpPr>
        <p:spPr>
          <a:xfrm>
            <a:off x="838200" y="2095241"/>
            <a:ext cx="10515600" cy="4081722"/>
          </a:xfrm>
        </p:spPr>
        <p:txBody>
          <a:bodyPr/>
          <a:lstStyle/>
          <a:p>
            <a:r>
              <a:rPr lang="de-DE" dirty="0"/>
              <a:t>Erstes richtiges Spielsystem</a:t>
            </a:r>
          </a:p>
          <a:p>
            <a:r>
              <a:rPr lang="de-DE" dirty="0"/>
              <a:t>Ab den 1930er Jahren</a:t>
            </a:r>
          </a:p>
          <a:p>
            <a:r>
              <a:rPr lang="de-DE" dirty="0"/>
              <a:t>Ähnlich heutigem 3-4-3-System</a:t>
            </a:r>
          </a:p>
          <a:p>
            <a:r>
              <a:rPr lang="de-DE" dirty="0"/>
              <a:t>Es wurde in Manndeckung gespielt </a:t>
            </a:r>
          </a:p>
          <a:p>
            <a:r>
              <a:rPr lang="de-DE" dirty="0"/>
              <a:t>Die Spieler waren sehr starr an ihre </a:t>
            </a:r>
            <a:br>
              <a:rPr lang="de-DE" dirty="0"/>
            </a:br>
            <a:r>
              <a:rPr lang="de-DE" dirty="0"/>
              <a:t>Positionen gebunden.</a:t>
            </a:r>
          </a:p>
          <a:p>
            <a:r>
              <a:rPr lang="de-DE" dirty="0"/>
              <a:t>Mit diesem System wurde Deutschland</a:t>
            </a:r>
            <a:br>
              <a:rPr lang="de-DE" dirty="0"/>
            </a:br>
            <a:r>
              <a:rPr lang="de-DE" dirty="0"/>
              <a:t>1954 Weltmeister</a:t>
            </a:r>
          </a:p>
          <a:p>
            <a:pPr marL="0" indent="0">
              <a:buNone/>
            </a:pP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75766" y="2095241"/>
            <a:ext cx="2682240" cy="4081722"/>
          </a:xfrm>
          <a:prstGeom prst="rect">
            <a:avLst/>
          </a:prstGeom>
        </p:spPr>
      </p:pic>
    </p:spTree>
    <p:extLst>
      <p:ext uri="{BB962C8B-B14F-4D97-AF65-F5344CB8AC3E}">
        <p14:creationId xmlns:p14="http://schemas.microsoft.com/office/powerpoint/2010/main" val="188478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chemeClr val="accent1">
              <a:lumMod val="75000"/>
            </a:schemeClr>
          </a:solidFill>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algn="ctr"/>
            <a:r>
              <a:rPr lang="de-DE" b="1" dirty="0">
                <a:solidFill>
                  <a:schemeClr val="lt1"/>
                </a:solidFill>
                <a:effectLst>
                  <a:outerShdw blurRad="38100" dist="38100" dir="2700000" algn="tl">
                    <a:srgbClr val="000000">
                      <a:alpha val="43137"/>
                    </a:srgbClr>
                  </a:outerShdw>
                </a:effectLst>
                <a:latin typeface="+mn-lt"/>
                <a:ea typeface="+mn-ea"/>
                <a:cs typeface="+mn-cs"/>
              </a:rPr>
              <a:t>Der Libero</a:t>
            </a:r>
          </a:p>
        </p:txBody>
      </p:sp>
      <p:sp>
        <p:nvSpPr>
          <p:cNvPr id="3" name="Inhaltsplatzhalter 2"/>
          <p:cNvSpPr>
            <a:spLocks noGrp="1"/>
          </p:cNvSpPr>
          <p:nvPr>
            <p:ph idx="1"/>
          </p:nvPr>
        </p:nvSpPr>
        <p:spPr/>
        <p:txBody>
          <a:bodyPr/>
          <a:lstStyle/>
          <a:p>
            <a:r>
              <a:rPr lang="de-DE" dirty="0"/>
              <a:t>Libero (ital. freier Mann) Abwehrspieler ohne </a:t>
            </a:r>
            <a:br>
              <a:rPr lang="de-DE" dirty="0"/>
            </a:br>
            <a:r>
              <a:rPr lang="de-DE" dirty="0"/>
              <a:t>festen Gegenspieler</a:t>
            </a:r>
          </a:p>
          <a:p>
            <a:r>
              <a:rPr lang="de-DE" dirty="0"/>
              <a:t>Ende der 1960er bis Mitte der 1980er Jahre</a:t>
            </a:r>
          </a:p>
          <a:p>
            <a:r>
              <a:rPr lang="de-DE" dirty="0"/>
              <a:t>Spielte hinter den anderen Abwehrspielern, </a:t>
            </a:r>
            <a:br>
              <a:rPr lang="de-DE" dirty="0"/>
            </a:br>
            <a:r>
              <a:rPr lang="de-DE" dirty="0"/>
              <a:t>oft im 4-4-3-System</a:t>
            </a:r>
          </a:p>
          <a:p>
            <a:r>
              <a:rPr lang="de-DE" dirty="0"/>
              <a:t>Verteidigung: Libero, davor Vorstopper, daneben </a:t>
            </a:r>
            <a:br>
              <a:rPr lang="de-DE" dirty="0"/>
            </a:br>
            <a:r>
              <a:rPr lang="de-DE" dirty="0"/>
              <a:t>zwei Außenverteidiger</a:t>
            </a:r>
          </a:p>
          <a:p>
            <a:r>
              <a:rPr lang="de-DE" dirty="0"/>
              <a:t>Deutschland wurde mit diesem System 1974 </a:t>
            </a:r>
            <a:br>
              <a:rPr lang="de-DE" dirty="0"/>
            </a:br>
            <a:r>
              <a:rPr lang="de-DE" dirty="0"/>
              <a:t>Fußball-Weltmeister</a:t>
            </a:r>
          </a:p>
          <a:p>
            <a:pPr marL="0" indent="0">
              <a:buNone/>
            </a:pPr>
            <a:endParaRPr lang="de-DE" dirty="0"/>
          </a:p>
          <a:p>
            <a:endParaRPr lang="de-DE" dirty="0"/>
          </a:p>
          <a:p>
            <a:endParaRPr lang="de-DE" dirty="0"/>
          </a:p>
          <a:p>
            <a:endParaRPr lang="de-DE" dirty="0"/>
          </a:p>
        </p:txBody>
      </p:sp>
      <p:pic>
        <p:nvPicPr>
          <p:cNvPr id="5" name="Grafik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8004078" y="2658896"/>
            <a:ext cx="4014648" cy="2684796"/>
          </a:xfrm>
          <a:prstGeom prst="rect">
            <a:avLst/>
          </a:prstGeom>
        </p:spPr>
      </p:pic>
      <p:sp>
        <p:nvSpPr>
          <p:cNvPr id="6" name="Pfeil nach rechts 5"/>
          <p:cNvSpPr/>
          <p:nvPr/>
        </p:nvSpPr>
        <p:spPr>
          <a:xfrm>
            <a:off x="9588138" y="5164183"/>
            <a:ext cx="252548" cy="252549"/>
          </a:xfrm>
          <a:prstGeom prst="rightArrow">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3817747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p:txBody>
          <a:bodyPr>
            <a:normAutofit fontScale="92500" lnSpcReduction="10000"/>
          </a:bodyPr>
          <a:lstStyle/>
          <a:p>
            <a:r>
              <a:rPr lang="de-DE" dirty="0"/>
              <a:t>Mitte der 1980er Jahre Wandel von Mann- zur ballorientierten Raumdeckung</a:t>
            </a:r>
          </a:p>
          <a:p>
            <a:pPr fontAlgn="base"/>
            <a:r>
              <a:rPr lang="de-DE" dirty="0"/>
              <a:t>Unter ballorientierter Raumdeckung versteht man, wenn die Abwehr einer Mannschaft die Räume verdeckt, so das die gegnerischen Spieler nicht in Aktion treten können.</a:t>
            </a:r>
          </a:p>
          <a:p>
            <a:pPr fontAlgn="base"/>
            <a:r>
              <a:rPr lang="de-DE" dirty="0"/>
              <a:t>Ein Spieler greift denn ballführenden Gegenspieler an und die anderen Spieler verschieben Ihre Positionen so, das die Räume möglichst so zugestellt werden, das der ballführende Spieler den Ball nicht abspielen kann.</a:t>
            </a:r>
          </a:p>
          <a:p>
            <a:r>
              <a:rPr lang="de-DE" dirty="0"/>
              <a:t>1990 wurde Deutschland mit Raumdeckung und Libero im 4-4-2-System Weltmeister</a:t>
            </a:r>
          </a:p>
        </p:txBody>
      </p:sp>
      <p:sp>
        <p:nvSpPr>
          <p:cNvPr id="4" name="Titel 3"/>
          <p:cNvSpPr>
            <a:spLocks noGrp="1"/>
          </p:cNvSpPr>
          <p:nvPr>
            <p:ph type="title"/>
          </p:nvPr>
        </p:nvSpPr>
        <p:spPr>
          <a:solidFill>
            <a:srgbClr val="E26AC8"/>
          </a:solidFill>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algn="ctr"/>
            <a:r>
              <a:rPr lang="de-DE" b="1" dirty="0">
                <a:solidFill>
                  <a:schemeClr val="lt1"/>
                </a:solidFill>
                <a:effectLst>
                  <a:outerShdw blurRad="38100" dist="38100" dir="2700000" algn="tl">
                    <a:srgbClr val="000000">
                      <a:alpha val="43137"/>
                    </a:srgbClr>
                  </a:outerShdw>
                </a:effectLst>
                <a:latin typeface="+mn-lt"/>
                <a:ea typeface="+mn-ea"/>
                <a:cs typeface="+mn-cs"/>
              </a:rPr>
              <a:t>Die Raumdeckung</a:t>
            </a:r>
          </a:p>
        </p:txBody>
      </p:sp>
    </p:spTree>
    <p:extLst>
      <p:ext uri="{BB962C8B-B14F-4D97-AF65-F5344CB8AC3E}">
        <p14:creationId xmlns:p14="http://schemas.microsoft.com/office/powerpoint/2010/main" val="40531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FFC000"/>
          </a:solidFill>
        </p:spPr>
        <p:style>
          <a:lnRef idx="2">
            <a:schemeClr val="dk1">
              <a:shade val="50000"/>
            </a:schemeClr>
          </a:lnRef>
          <a:fillRef idx="1">
            <a:schemeClr val="dk1"/>
          </a:fillRef>
          <a:effectRef idx="0">
            <a:schemeClr val="dk1"/>
          </a:effectRef>
          <a:fontRef idx="minor">
            <a:schemeClr val="lt1"/>
          </a:fontRef>
        </p:style>
        <p:txBody>
          <a:bodyPr vert="horz" lIns="91440" tIns="45720" rIns="91440" bIns="45720" rtlCol="0" anchor="ctr">
            <a:normAutofit/>
          </a:bodyPr>
          <a:lstStyle/>
          <a:p>
            <a:pPr algn="ctr"/>
            <a:r>
              <a:rPr lang="de-DE" b="1" dirty="0">
                <a:solidFill>
                  <a:schemeClr val="lt1"/>
                </a:solidFill>
                <a:effectLst>
                  <a:outerShdw blurRad="38100" dist="38100" dir="2700000" algn="tl">
                    <a:srgbClr val="000000">
                      <a:alpha val="43137"/>
                    </a:srgbClr>
                  </a:outerShdw>
                </a:effectLst>
                <a:latin typeface="+mn-lt"/>
                <a:ea typeface="+mn-ea"/>
                <a:cs typeface="+mn-cs"/>
              </a:rPr>
              <a:t>Die Viererkette in der Abwehr</a:t>
            </a:r>
          </a:p>
        </p:txBody>
      </p:sp>
      <p:sp>
        <p:nvSpPr>
          <p:cNvPr id="3" name="Inhaltsplatzhalter 2"/>
          <p:cNvSpPr>
            <a:spLocks noGrp="1"/>
          </p:cNvSpPr>
          <p:nvPr>
            <p:ph idx="1"/>
          </p:nvPr>
        </p:nvSpPr>
        <p:spPr>
          <a:xfrm>
            <a:off x="838200" y="2452642"/>
            <a:ext cx="10515600" cy="2633164"/>
          </a:xfrm>
        </p:spPr>
        <p:txBody>
          <a:bodyPr>
            <a:normAutofit lnSpcReduction="10000"/>
          </a:bodyPr>
          <a:lstStyle/>
          <a:p>
            <a:r>
              <a:rPr lang="de-DE" dirty="0"/>
              <a:t>Seit Mitte der 1990er Jahre ist der Libero </a:t>
            </a:r>
            <a:br>
              <a:rPr lang="de-DE" b="1" dirty="0"/>
            </a:br>
            <a:r>
              <a:rPr lang="de-DE" dirty="0"/>
              <a:t>bedeutungslos</a:t>
            </a:r>
          </a:p>
          <a:p>
            <a:r>
              <a:rPr lang="de-DE" dirty="0"/>
              <a:t>Neue Abwehrformation: Viererkette </a:t>
            </a:r>
            <a:br>
              <a:rPr lang="de-DE" dirty="0"/>
            </a:br>
            <a:r>
              <a:rPr lang="de-DE" dirty="0"/>
              <a:t>d.h. zwei Außen-und zwei Innenverteidiger </a:t>
            </a:r>
          </a:p>
          <a:p>
            <a:r>
              <a:rPr lang="de-DE" dirty="0"/>
              <a:t>Das kann im 4-4-2, 4-5-1 oder </a:t>
            </a:r>
            <a:br>
              <a:rPr lang="de-DE" dirty="0"/>
            </a:br>
            <a:r>
              <a:rPr lang="de-DE" dirty="0"/>
              <a:t>4-3-3-System erfolgen</a:t>
            </a:r>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endParaRPr lang="de-DE" dirty="0"/>
          </a:p>
          <a:p>
            <a:pPr marL="0" indent="0">
              <a:buNone/>
            </a:pPr>
            <a:endParaRPr lang="de-DE" dirty="0"/>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47314" y="1923146"/>
            <a:ext cx="2906486" cy="4113118"/>
          </a:xfrm>
          <a:prstGeom prst="rect">
            <a:avLst/>
          </a:prstGeom>
        </p:spPr>
      </p:pic>
      <p:sp>
        <p:nvSpPr>
          <p:cNvPr id="5" name="Textfeld 4"/>
          <p:cNvSpPr txBox="1"/>
          <p:nvPr/>
        </p:nvSpPr>
        <p:spPr>
          <a:xfrm>
            <a:off x="6966857" y="6133785"/>
            <a:ext cx="4458789" cy="461665"/>
          </a:xfrm>
          <a:prstGeom prst="rect">
            <a:avLst/>
          </a:prstGeom>
          <a:noFill/>
        </p:spPr>
        <p:txBody>
          <a:bodyPr wrap="square" rtlCol="0">
            <a:spAutoFit/>
          </a:bodyPr>
          <a:lstStyle/>
          <a:p>
            <a:pPr algn="r"/>
            <a:r>
              <a:rPr lang="de-DE" sz="2400" dirty="0"/>
              <a:t>4-4-3-System mit Viererkette</a:t>
            </a:r>
          </a:p>
        </p:txBody>
      </p:sp>
    </p:spTree>
    <p:extLst>
      <p:ext uri="{BB962C8B-B14F-4D97-AF65-F5344CB8AC3E}">
        <p14:creationId xmlns:p14="http://schemas.microsoft.com/office/powerpoint/2010/main" val="1971378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p>
            <a:pPr algn="ctr"/>
            <a:r>
              <a:rPr lang="de-DE" b="1" dirty="0">
                <a:effectLst>
                  <a:outerShdw blurRad="38100" dist="38100" dir="2700000" algn="tl">
                    <a:srgbClr val="000000">
                      <a:alpha val="43137"/>
                    </a:srgbClr>
                  </a:outerShdw>
                </a:effectLst>
              </a:rPr>
              <a:t>Die </a:t>
            </a:r>
            <a:r>
              <a:rPr lang="en-DE" b="1" dirty="0">
                <a:effectLst>
                  <a:outerShdw blurRad="38100" dist="38100" dir="2700000" algn="tl">
                    <a:srgbClr val="000000">
                      <a:alpha val="43137"/>
                    </a:srgbClr>
                  </a:outerShdw>
                </a:effectLst>
              </a:rPr>
              <a:t>4-2-3-1</a:t>
            </a:r>
            <a:r>
              <a:rPr lang="de-DE" b="1" dirty="0">
                <a:effectLst>
                  <a:outerShdw blurRad="38100" dist="38100" dir="2700000" algn="tl">
                    <a:srgbClr val="000000">
                      <a:alpha val="43137"/>
                    </a:srgbClr>
                  </a:outerShdw>
                </a:effectLst>
              </a:rPr>
              <a:t>-Formation</a:t>
            </a:r>
            <a:endParaRPr lang="en-DE" b="1" dirty="0">
              <a:effectLst>
                <a:outerShdw blurRad="38100" dist="38100" dir="2700000" algn="tl">
                  <a:srgbClr val="000000">
                    <a:alpha val="43137"/>
                  </a:srgbClr>
                </a:outerShdw>
              </a:effectLst>
            </a:endParaRPr>
          </a:p>
        </p:txBody>
      </p:sp>
      <p:sp>
        <p:nvSpPr>
          <p:cNvPr id="3" name="Inhaltsplatzhalter 2"/>
          <p:cNvSpPr>
            <a:spLocks noGrp="1"/>
          </p:cNvSpPr>
          <p:nvPr>
            <p:ph idx="1"/>
          </p:nvPr>
        </p:nvSpPr>
        <p:spPr>
          <a:xfrm>
            <a:off x="838200" y="2455817"/>
            <a:ext cx="10515600" cy="3721146"/>
          </a:xfrm>
        </p:spPr>
        <p:txBody>
          <a:bodyPr/>
          <a:lstStyle/>
          <a:p>
            <a:r>
              <a:rPr lang="de-DE" dirty="0"/>
              <a:t>In den 2000er und 2010er Jahren häufigstes </a:t>
            </a:r>
            <a:br>
              <a:rPr lang="de-DE" dirty="0"/>
            </a:br>
            <a:r>
              <a:rPr lang="de-DE" dirty="0"/>
              <a:t>Spielsystem bei Spitzenmannschaften</a:t>
            </a:r>
          </a:p>
          <a:p>
            <a:r>
              <a:rPr lang="de-DE" dirty="0"/>
              <a:t>4-2-3-1-System</a:t>
            </a:r>
            <a:br>
              <a:rPr lang="de-DE" dirty="0"/>
            </a:br>
            <a:r>
              <a:rPr lang="de-DE" dirty="0"/>
              <a:t>- 4 Abwehrspieler (Viererkette),</a:t>
            </a:r>
            <a:br>
              <a:rPr lang="de-DE" dirty="0"/>
            </a:br>
            <a:r>
              <a:rPr lang="de-DE" dirty="0"/>
              <a:t>- 2 Defensivmittelfeldspieler, </a:t>
            </a:r>
            <a:br>
              <a:rPr lang="de-DE" dirty="0"/>
            </a:br>
            <a:r>
              <a:rPr lang="de-DE" dirty="0"/>
              <a:t>- 3 Offensivmittelfeldspieler und </a:t>
            </a:r>
            <a:br>
              <a:rPr lang="de-DE" dirty="0"/>
            </a:br>
            <a:r>
              <a:rPr lang="de-DE" dirty="0"/>
              <a:t>- 1 Stürmer</a:t>
            </a:r>
          </a:p>
          <a:p>
            <a:endParaRPr lang="de-DE" dirty="0"/>
          </a:p>
          <a:p>
            <a:endParaRPr lang="de-DE" dirty="0"/>
          </a:p>
        </p:txBody>
      </p:sp>
      <p:pic>
        <p:nvPicPr>
          <p:cNvPr id="4" name="Grafik 3"/>
          <p:cNvPicPr>
            <a:picLocks noChangeAspect="1"/>
          </p:cNvPicPr>
          <p:nvPr/>
        </p:nvPicPr>
        <p:blipFill>
          <a:blip r:embed="rId2"/>
          <a:stretch>
            <a:fillRect/>
          </a:stretch>
        </p:blipFill>
        <p:spPr>
          <a:xfrm>
            <a:off x="8595996" y="2065463"/>
            <a:ext cx="2757804" cy="3871661"/>
          </a:xfrm>
          <a:prstGeom prst="rect">
            <a:avLst/>
          </a:prstGeom>
        </p:spPr>
      </p:pic>
    </p:spTree>
    <p:extLst>
      <p:ext uri="{BB962C8B-B14F-4D97-AF65-F5344CB8AC3E}">
        <p14:creationId xmlns:p14="http://schemas.microsoft.com/office/powerpoint/2010/main" val="1229633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solidFill>
            <a:srgbClr val="FF0000"/>
          </a:solidFill>
        </p:spPr>
        <p:style>
          <a:lnRef idx="0">
            <a:schemeClr val="accent6"/>
          </a:lnRef>
          <a:fillRef idx="3">
            <a:schemeClr val="accent6"/>
          </a:fillRef>
          <a:effectRef idx="3">
            <a:schemeClr val="accent6"/>
          </a:effectRef>
          <a:fontRef idx="minor">
            <a:schemeClr val="lt1"/>
          </a:fontRef>
        </p:style>
        <p:txBody>
          <a:bodyPr vert="horz" lIns="91440" tIns="45720" rIns="91440" bIns="45720" rtlCol="0" anchor="ctr">
            <a:normAutofit/>
          </a:bodyPr>
          <a:lstStyle/>
          <a:p>
            <a:pPr algn="ctr"/>
            <a:r>
              <a:rPr lang="de-DE" b="1" dirty="0">
                <a:solidFill>
                  <a:schemeClr val="lt1"/>
                </a:solidFill>
                <a:effectLst>
                  <a:outerShdw blurRad="38100" dist="38100" dir="2700000" algn="tl">
                    <a:srgbClr val="000000">
                      <a:alpha val="43137"/>
                    </a:srgbClr>
                  </a:outerShdw>
                </a:effectLst>
                <a:latin typeface="+mn-lt"/>
                <a:ea typeface="+mn-ea"/>
                <a:cs typeface="+mn-cs"/>
              </a:rPr>
              <a:t>Aktuelle Spielsysteme</a:t>
            </a:r>
          </a:p>
        </p:txBody>
      </p:sp>
      <p:sp>
        <p:nvSpPr>
          <p:cNvPr id="3" name="Inhaltsplatzhalter 2"/>
          <p:cNvSpPr>
            <a:spLocks noGrp="1"/>
          </p:cNvSpPr>
          <p:nvPr>
            <p:ph idx="1"/>
          </p:nvPr>
        </p:nvSpPr>
        <p:spPr>
          <a:xfrm>
            <a:off x="838200" y="2457450"/>
            <a:ext cx="10515600" cy="3719513"/>
          </a:xfrm>
        </p:spPr>
        <p:txBody>
          <a:bodyPr/>
          <a:lstStyle/>
          <a:p>
            <a:r>
              <a:rPr lang="de-DE" dirty="0"/>
              <a:t>Gute Mannschaften beherrschen viele Spielsysteme </a:t>
            </a:r>
            <a:br>
              <a:rPr lang="de-DE" dirty="0"/>
            </a:br>
            <a:r>
              <a:rPr lang="de-DE" dirty="0"/>
              <a:t>mit Raumdeckung</a:t>
            </a:r>
          </a:p>
          <a:p>
            <a:r>
              <a:rPr lang="de-DE" dirty="0"/>
              <a:t>Spielsystem richtet sich zum Einen nach </a:t>
            </a:r>
            <a:br>
              <a:rPr lang="de-DE" dirty="0"/>
            </a:br>
            <a:r>
              <a:rPr lang="de-DE" dirty="0"/>
              <a:t>den eigenen Stärken und zum Anderen nach </a:t>
            </a:r>
            <a:br>
              <a:rPr lang="de-DE" dirty="0"/>
            </a:br>
            <a:r>
              <a:rPr lang="de-DE" dirty="0"/>
              <a:t>der Gegenmannschaft</a:t>
            </a:r>
          </a:p>
          <a:p>
            <a:r>
              <a:rPr lang="de-DE" dirty="0"/>
              <a:t>Sogar während des Spiels können die Formationen </a:t>
            </a:r>
            <a:br>
              <a:rPr lang="de-DE" dirty="0"/>
            </a:br>
            <a:r>
              <a:rPr lang="de-DE" dirty="0"/>
              <a:t>gewechselt werden </a:t>
            </a:r>
            <a:br>
              <a:rPr lang="de-DE" dirty="0"/>
            </a:br>
            <a:r>
              <a:rPr lang="de-DE" dirty="0"/>
              <a:t>z.B. bei einem Rückstand</a:t>
            </a:r>
          </a:p>
        </p:txBody>
      </p:sp>
      <p:pic>
        <p:nvPicPr>
          <p:cNvPr id="4" name="Grafik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8393509" y="2746682"/>
            <a:ext cx="3562736" cy="2357846"/>
          </a:xfrm>
          <a:prstGeom prst="rect">
            <a:avLst/>
          </a:prstGeom>
        </p:spPr>
      </p:pic>
    </p:spTree>
    <p:extLst>
      <p:ext uri="{BB962C8B-B14F-4D97-AF65-F5344CB8AC3E}">
        <p14:creationId xmlns:p14="http://schemas.microsoft.com/office/powerpoint/2010/main" val="1458046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a:blip r:embed="rId2"/>
          <a:stretch>
            <a:fillRect/>
          </a:stretch>
        </p:blipFill>
        <p:spPr>
          <a:xfrm>
            <a:off x="1506583" y="640669"/>
            <a:ext cx="9178834" cy="5781144"/>
          </a:xfrm>
          <a:prstGeom prst="rect">
            <a:avLst/>
          </a:prstGeom>
        </p:spPr>
      </p:pic>
      <p:sp>
        <p:nvSpPr>
          <p:cNvPr id="3" name="Textfeld 2"/>
          <p:cNvSpPr txBox="1"/>
          <p:nvPr/>
        </p:nvSpPr>
        <p:spPr>
          <a:xfrm>
            <a:off x="2378475" y="1056732"/>
            <a:ext cx="7489425" cy="646331"/>
          </a:xfrm>
          <a:prstGeom prst="rect">
            <a:avLst/>
          </a:prstGeom>
          <a:noFill/>
        </p:spPr>
        <p:txBody>
          <a:bodyPr wrap="square" lIns="91440" tIns="45720" rIns="91440" bIns="45720" rtlCol="0" anchor="t">
            <a:spAutoFit/>
          </a:bodyPr>
          <a:lstStyle/>
          <a:p>
            <a:pPr algn="ctr"/>
            <a:r>
              <a:rPr lang="de-DE" sz="3600">
                <a:solidFill>
                  <a:schemeClr val="bg1"/>
                </a:solidFill>
                <a:latin typeface="Script MT Bold"/>
              </a:rPr>
              <a:t>Danke fürs Lesen</a:t>
            </a:r>
            <a:endParaRPr lang="de-DE"/>
          </a:p>
        </p:txBody>
      </p:sp>
    </p:spTree>
    <p:extLst>
      <p:ext uri="{BB962C8B-B14F-4D97-AF65-F5344CB8AC3E}">
        <p14:creationId xmlns:p14="http://schemas.microsoft.com/office/powerpoint/2010/main" val="1518578513"/>
      </p:ext>
    </p:extLst>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164</Words>
  <Application>Microsoft Office PowerPoint</Application>
  <PresentationFormat>Breitbild</PresentationFormat>
  <Paragraphs>59</Paragraphs>
  <Slides>17</Slides>
  <Notes>0</Notes>
  <HiddenSlides>0</HiddenSlides>
  <MMClips>0</MMClips>
  <ScaleCrop>false</ScaleCrop>
  <HeadingPairs>
    <vt:vector size="4" baseType="variant">
      <vt:variant>
        <vt:lpstr>Design</vt:lpstr>
      </vt:variant>
      <vt:variant>
        <vt:i4>1</vt:i4>
      </vt:variant>
      <vt:variant>
        <vt:lpstr>Folientitel</vt:lpstr>
      </vt:variant>
      <vt:variant>
        <vt:i4>17</vt:i4>
      </vt:variant>
    </vt:vector>
  </HeadingPairs>
  <TitlesOfParts>
    <vt:vector size="18" baseType="lpstr">
      <vt:lpstr>Office</vt:lpstr>
      <vt:lpstr>Grundformation</vt:lpstr>
      <vt:lpstr>Grundinformationen</vt:lpstr>
      <vt:lpstr>Die 4-4-2 Grundformation</vt:lpstr>
      <vt:lpstr>4-4-2-Flach</vt:lpstr>
      <vt:lpstr>4-4-2-Raute</vt:lpstr>
      <vt:lpstr>Zwei weitere Bekannte Formationen</vt:lpstr>
      <vt:lpstr>4-3-3</vt:lpstr>
      <vt:lpstr>4-2-3-1</vt:lpstr>
      <vt:lpstr>Fußball </vt:lpstr>
      <vt:lpstr>Anfänge des Fußballs</vt:lpstr>
      <vt:lpstr>Das WM-System</vt:lpstr>
      <vt:lpstr>Der Libero</vt:lpstr>
      <vt:lpstr>Die Raumdeckung</vt:lpstr>
      <vt:lpstr>Die Viererkette in der Abwehr</vt:lpstr>
      <vt:lpstr>Die 4-2-3-1-Formation</vt:lpstr>
      <vt:lpstr>Aktuelle Spielsysteme</vt:lpstr>
      <vt:lpstr>PowerPoint-Präsentation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Fußball</dc:title>
  <dc:creator>Klaus Pfeifer</dc:creator>
  <cp:lastModifiedBy>Klaus Pfeifer</cp:lastModifiedBy>
  <cp:revision>531</cp:revision>
  <dcterms:created xsi:type="dcterms:W3CDTF">2021-03-07T10:20:32Z</dcterms:created>
  <dcterms:modified xsi:type="dcterms:W3CDTF">2021-03-23T15:14:19Z</dcterms:modified>
</cp:coreProperties>
</file>