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9260AB-E462-489E-92E4-D372498BA7A6}" type="doc">
      <dgm:prSet loTypeId="urn:microsoft.com/office/officeart/2008/layout/LinedList" loCatId="list" qsTypeId="urn:microsoft.com/office/officeart/2005/8/quickstyle/simple4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A67F3684-FB68-4D55-AD50-F5DDD4052B16}">
      <dgm:prSet/>
      <dgm:spPr/>
      <dgm:t>
        <a:bodyPr/>
        <a:lstStyle/>
        <a:p>
          <a:r>
            <a:rPr lang="de-DE"/>
            <a:t>Grundlegene Informationen über Karl Marx</a:t>
          </a:r>
          <a:endParaRPr lang="en-US"/>
        </a:p>
      </dgm:t>
    </dgm:pt>
    <dgm:pt modelId="{B5FC9223-6297-4A44-8850-A3865BD6EEFD}" type="parTrans" cxnId="{E4EAF222-F95A-4B19-B4C3-173B3528065B}">
      <dgm:prSet/>
      <dgm:spPr/>
      <dgm:t>
        <a:bodyPr/>
        <a:lstStyle/>
        <a:p>
          <a:endParaRPr lang="en-US"/>
        </a:p>
      </dgm:t>
    </dgm:pt>
    <dgm:pt modelId="{C41EEDDF-031F-4905-A245-0807D1DC67CC}" type="sibTrans" cxnId="{E4EAF222-F95A-4B19-B4C3-173B3528065B}">
      <dgm:prSet/>
      <dgm:spPr/>
      <dgm:t>
        <a:bodyPr/>
        <a:lstStyle/>
        <a:p>
          <a:endParaRPr lang="en-US"/>
        </a:p>
      </dgm:t>
    </dgm:pt>
    <dgm:pt modelId="{8D28D678-41A0-4FA6-9284-5554D2D73D9E}">
      <dgm:prSet/>
      <dgm:spPr/>
      <dgm:t>
        <a:bodyPr/>
        <a:lstStyle/>
        <a:p>
          <a:r>
            <a:rPr lang="de-DE"/>
            <a:t>Hauptwirkung, Mitgründer des Kommunismus</a:t>
          </a:r>
          <a:endParaRPr lang="en-US"/>
        </a:p>
      </dgm:t>
    </dgm:pt>
    <dgm:pt modelId="{02DBD55C-7FB9-4AC2-81BA-32E49F89E1C8}" type="parTrans" cxnId="{E4EB5A37-9A03-4F13-97ED-C4259A464C94}">
      <dgm:prSet/>
      <dgm:spPr/>
      <dgm:t>
        <a:bodyPr/>
        <a:lstStyle/>
        <a:p>
          <a:endParaRPr lang="en-US"/>
        </a:p>
      </dgm:t>
    </dgm:pt>
    <dgm:pt modelId="{785C09BF-2BB2-47C0-98D3-858D9472D659}" type="sibTrans" cxnId="{E4EB5A37-9A03-4F13-97ED-C4259A464C94}">
      <dgm:prSet/>
      <dgm:spPr/>
      <dgm:t>
        <a:bodyPr/>
        <a:lstStyle/>
        <a:p>
          <a:endParaRPr lang="en-US"/>
        </a:p>
      </dgm:t>
    </dgm:pt>
    <dgm:pt modelId="{D970E98E-3505-4CC3-BF3D-AC3E03ACD2CF}">
      <dgm:prSet/>
      <dgm:spPr/>
      <dgm:t>
        <a:bodyPr/>
        <a:lstStyle/>
        <a:p>
          <a:r>
            <a:rPr lang="de-DE"/>
            <a:t>Fragen</a:t>
          </a:r>
          <a:endParaRPr lang="en-US"/>
        </a:p>
      </dgm:t>
    </dgm:pt>
    <dgm:pt modelId="{1446CD19-A515-4C2F-B241-AD7F92608CEF}" type="parTrans" cxnId="{7CFBD3D4-D8BE-4E39-AE26-41502774E595}">
      <dgm:prSet/>
      <dgm:spPr/>
      <dgm:t>
        <a:bodyPr/>
        <a:lstStyle/>
        <a:p>
          <a:endParaRPr lang="en-US"/>
        </a:p>
      </dgm:t>
    </dgm:pt>
    <dgm:pt modelId="{DC13C5A0-7CB9-4BCE-A875-F47CC588010F}" type="sibTrans" cxnId="{7CFBD3D4-D8BE-4E39-AE26-41502774E595}">
      <dgm:prSet/>
      <dgm:spPr/>
      <dgm:t>
        <a:bodyPr/>
        <a:lstStyle/>
        <a:p>
          <a:endParaRPr lang="en-US"/>
        </a:p>
      </dgm:t>
    </dgm:pt>
    <dgm:pt modelId="{EB1EE79F-5EA5-4567-835F-DF0122A434B1}" type="pres">
      <dgm:prSet presAssocID="{E49260AB-E462-489E-92E4-D372498BA7A6}" presName="vert0" presStyleCnt="0">
        <dgm:presLayoutVars>
          <dgm:dir/>
          <dgm:animOne val="branch"/>
          <dgm:animLvl val="lvl"/>
        </dgm:presLayoutVars>
      </dgm:prSet>
      <dgm:spPr/>
    </dgm:pt>
    <dgm:pt modelId="{E59688D9-4631-401C-A998-A698CA6D4291}" type="pres">
      <dgm:prSet presAssocID="{A67F3684-FB68-4D55-AD50-F5DDD4052B16}" presName="thickLine" presStyleLbl="alignNode1" presStyleIdx="0" presStyleCnt="3"/>
      <dgm:spPr/>
    </dgm:pt>
    <dgm:pt modelId="{1F7BC407-765E-49A0-ABF9-2EE13C4307B5}" type="pres">
      <dgm:prSet presAssocID="{A67F3684-FB68-4D55-AD50-F5DDD4052B16}" presName="horz1" presStyleCnt="0"/>
      <dgm:spPr/>
    </dgm:pt>
    <dgm:pt modelId="{1BA98B96-95A4-4B7A-B1CB-6FF7DA14E878}" type="pres">
      <dgm:prSet presAssocID="{A67F3684-FB68-4D55-AD50-F5DDD4052B16}" presName="tx1" presStyleLbl="revTx" presStyleIdx="0" presStyleCnt="3"/>
      <dgm:spPr/>
    </dgm:pt>
    <dgm:pt modelId="{5A902C12-93BC-4427-8439-1EB428BF3401}" type="pres">
      <dgm:prSet presAssocID="{A67F3684-FB68-4D55-AD50-F5DDD4052B16}" presName="vert1" presStyleCnt="0"/>
      <dgm:spPr/>
    </dgm:pt>
    <dgm:pt modelId="{890385CE-A925-4406-BACA-557B779B1F0A}" type="pres">
      <dgm:prSet presAssocID="{8D28D678-41A0-4FA6-9284-5554D2D73D9E}" presName="thickLine" presStyleLbl="alignNode1" presStyleIdx="1" presStyleCnt="3"/>
      <dgm:spPr/>
    </dgm:pt>
    <dgm:pt modelId="{8CAD25D3-D0C2-451C-8E4C-5852C647F7C1}" type="pres">
      <dgm:prSet presAssocID="{8D28D678-41A0-4FA6-9284-5554D2D73D9E}" presName="horz1" presStyleCnt="0"/>
      <dgm:spPr/>
    </dgm:pt>
    <dgm:pt modelId="{9CDCDB4A-11A9-4D83-BEBF-8BDE2A7C898C}" type="pres">
      <dgm:prSet presAssocID="{8D28D678-41A0-4FA6-9284-5554D2D73D9E}" presName="tx1" presStyleLbl="revTx" presStyleIdx="1" presStyleCnt="3"/>
      <dgm:spPr/>
    </dgm:pt>
    <dgm:pt modelId="{F5ECC71B-C4A2-4CEB-8629-E6EA0F526E73}" type="pres">
      <dgm:prSet presAssocID="{8D28D678-41A0-4FA6-9284-5554D2D73D9E}" presName="vert1" presStyleCnt="0"/>
      <dgm:spPr/>
    </dgm:pt>
    <dgm:pt modelId="{5EE0D281-122A-4EFF-AD38-D8926E1AFFAE}" type="pres">
      <dgm:prSet presAssocID="{D970E98E-3505-4CC3-BF3D-AC3E03ACD2CF}" presName="thickLine" presStyleLbl="alignNode1" presStyleIdx="2" presStyleCnt="3"/>
      <dgm:spPr/>
    </dgm:pt>
    <dgm:pt modelId="{D631E2F6-39F0-4E64-BF0C-5532CC04E602}" type="pres">
      <dgm:prSet presAssocID="{D970E98E-3505-4CC3-BF3D-AC3E03ACD2CF}" presName="horz1" presStyleCnt="0"/>
      <dgm:spPr/>
    </dgm:pt>
    <dgm:pt modelId="{80118D14-5AFD-4FD0-A883-8659B3086705}" type="pres">
      <dgm:prSet presAssocID="{D970E98E-3505-4CC3-BF3D-AC3E03ACD2CF}" presName="tx1" presStyleLbl="revTx" presStyleIdx="2" presStyleCnt="3"/>
      <dgm:spPr/>
    </dgm:pt>
    <dgm:pt modelId="{BAA6F486-27E2-4BD3-AB92-251653F03204}" type="pres">
      <dgm:prSet presAssocID="{D970E98E-3505-4CC3-BF3D-AC3E03ACD2CF}" presName="vert1" presStyleCnt="0"/>
      <dgm:spPr/>
    </dgm:pt>
  </dgm:ptLst>
  <dgm:cxnLst>
    <dgm:cxn modelId="{E4EAF222-F95A-4B19-B4C3-173B3528065B}" srcId="{E49260AB-E462-489E-92E4-D372498BA7A6}" destId="{A67F3684-FB68-4D55-AD50-F5DDD4052B16}" srcOrd="0" destOrd="0" parTransId="{B5FC9223-6297-4A44-8850-A3865BD6EEFD}" sibTransId="{C41EEDDF-031F-4905-A245-0807D1DC67CC}"/>
    <dgm:cxn modelId="{E4EB5A37-9A03-4F13-97ED-C4259A464C94}" srcId="{E49260AB-E462-489E-92E4-D372498BA7A6}" destId="{8D28D678-41A0-4FA6-9284-5554D2D73D9E}" srcOrd="1" destOrd="0" parTransId="{02DBD55C-7FB9-4AC2-81BA-32E49F89E1C8}" sibTransId="{785C09BF-2BB2-47C0-98D3-858D9472D659}"/>
    <dgm:cxn modelId="{C391CB73-86D5-4288-9A6E-C3BB3B8C6DFA}" type="presOf" srcId="{8D28D678-41A0-4FA6-9284-5554D2D73D9E}" destId="{9CDCDB4A-11A9-4D83-BEBF-8BDE2A7C898C}" srcOrd="0" destOrd="0" presId="urn:microsoft.com/office/officeart/2008/layout/LinedList"/>
    <dgm:cxn modelId="{4BB67489-9183-486A-935D-FCA443948BD9}" type="presOf" srcId="{A67F3684-FB68-4D55-AD50-F5DDD4052B16}" destId="{1BA98B96-95A4-4B7A-B1CB-6FF7DA14E878}" srcOrd="0" destOrd="0" presId="urn:microsoft.com/office/officeart/2008/layout/LinedList"/>
    <dgm:cxn modelId="{99EF87CB-E63A-4740-8A05-38D748D605F5}" type="presOf" srcId="{E49260AB-E462-489E-92E4-D372498BA7A6}" destId="{EB1EE79F-5EA5-4567-835F-DF0122A434B1}" srcOrd="0" destOrd="0" presId="urn:microsoft.com/office/officeart/2008/layout/LinedList"/>
    <dgm:cxn modelId="{7CFBD3D4-D8BE-4E39-AE26-41502774E595}" srcId="{E49260AB-E462-489E-92E4-D372498BA7A6}" destId="{D970E98E-3505-4CC3-BF3D-AC3E03ACD2CF}" srcOrd="2" destOrd="0" parTransId="{1446CD19-A515-4C2F-B241-AD7F92608CEF}" sibTransId="{DC13C5A0-7CB9-4BCE-A875-F47CC588010F}"/>
    <dgm:cxn modelId="{2FDF70FB-65FC-48B7-BDCA-13CD8B4EB754}" type="presOf" srcId="{D970E98E-3505-4CC3-BF3D-AC3E03ACD2CF}" destId="{80118D14-5AFD-4FD0-A883-8659B3086705}" srcOrd="0" destOrd="0" presId="urn:microsoft.com/office/officeart/2008/layout/LinedList"/>
    <dgm:cxn modelId="{47D5B07D-D4EC-430D-BBBA-2D15B48C0AA2}" type="presParOf" srcId="{EB1EE79F-5EA5-4567-835F-DF0122A434B1}" destId="{E59688D9-4631-401C-A998-A698CA6D4291}" srcOrd="0" destOrd="0" presId="urn:microsoft.com/office/officeart/2008/layout/LinedList"/>
    <dgm:cxn modelId="{A474A137-8BE6-42E8-8F59-3EB0FF37B17E}" type="presParOf" srcId="{EB1EE79F-5EA5-4567-835F-DF0122A434B1}" destId="{1F7BC407-765E-49A0-ABF9-2EE13C4307B5}" srcOrd="1" destOrd="0" presId="urn:microsoft.com/office/officeart/2008/layout/LinedList"/>
    <dgm:cxn modelId="{30BCFE7E-A823-446A-87E7-28D7A8D26640}" type="presParOf" srcId="{1F7BC407-765E-49A0-ABF9-2EE13C4307B5}" destId="{1BA98B96-95A4-4B7A-B1CB-6FF7DA14E878}" srcOrd="0" destOrd="0" presId="urn:microsoft.com/office/officeart/2008/layout/LinedList"/>
    <dgm:cxn modelId="{4D8AFE95-5678-4F11-9C63-5BF210D0979F}" type="presParOf" srcId="{1F7BC407-765E-49A0-ABF9-2EE13C4307B5}" destId="{5A902C12-93BC-4427-8439-1EB428BF3401}" srcOrd="1" destOrd="0" presId="urn:microsoft.com/office/officeart/2008/layout/LinedList"/>
    <dgm:cxn modelId="{37822FD4-619A-4FD0-A471-DBFB6783B6D6}" type="presParOf" srcId="{EB1EE79F-5EA5-4567-835F-DF0122A434B1}" destId="{890385CE-A925-4406-BACA-557B779B1F0A}" srcOrd="2" destOrd="0" presId="urn:microsoft.com/office/officeart/2008/layout/LinedList"/>
    <dgm:cxn modelId="{A4EC231F-880B-471C-A619-518DB744D1D8}" type="presParOf" srcId="{EB1EE79F-5EA5-4567-835F-DF0122A434B1}" destId="{8CAD25D3-D0C2-451C-8E4C-5852C647F7C1}" srcOrd="3" destOrd="0" presId="urn:microsoft.com/office/officeart/2008/layout/LinedList"/>
    <dgm:cxn modelId="{D2D81D6C-C3B2-4CDD-8AC2-AB32A852CAEB}" type="presParOf" srcId="{8CAD25D3-D0C2-451C-8E4C-5852C647F7C1}" destId="{9CDCDB4A-11A9-4D83-BEBF-8BDE2A7C898C}" srcOrd="0" destOrd="0" presId="urn:microsoft.com/office/officeart/2008/layout/LinedList"/>
    <dgm:cxn modelId="{CA3F9A81-18B7-4FF1-94A4-24AD26B6F0DF}" type="presParOf" srcId="{8CAD25D3-D0C2-451C-8E4C-5852C647F7C1}" destId="{F5ECC71B-C4A2-4CEB-8629-E6EA0F526E73}" srcOrd="1" destOrd="0" presId="urn:microsoft.com/office/officeart/2008/layout/LinedList"/>
    <dgm:cxn modelId="{5456031A-FA13-4342-8573-111DB73F6659}" type="presParOf" srcId="{EB1EE79F-5EA5-4567-835F-DF0122A434B1}" destId="{5EE0D281-122A-4EFF-AD38-D8926E1AFFAE}" srcOrd="4" destOrd="0" presId="urn:microsoft.com/office/officeart/2008/layout/LinedList"/>
    <dgm:cxn modelId="{6174BC0D-DD48-46D5-B57E-C330C954253E}" type="presParOf" srcId="{EB1EE79F-5EA5-4567-835F-DF0122A434B1}" destId="{D631E2F6-39F0-4E64-BF0C-5532CC04E602}" srcOrd="5" destOrd="0" presId="urn:microsoft.com/office/officeart/2008/layout/LinedList"/>
    <dgm:cxn modelId="{A112EDB8-D743-4D6B-A35E-8EE3783A7164}" type="presParOf" srcId="{D631E2F6-39F0-4E64-BF0C-5532CC04E602}" destId="{80118D14-5AFD-4FD0-A883-8659B3086705}" srcOrd="0" destOrd="0" presId="urn:microsoft.com/office/officeart/2008/layout/LinedList"/>
    <dgm:cxn modelId="{4778A855-5984-46EB-B875-8DCD26DF0A4C}" type="presParOf" srcId="{D631E2F6-39F0-4E64-BF0C-5532CC04E602}" destId="{BAA6F486-27E2-4BD3-AB92-251653F0320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9688D9-4631-401C-A998-A698CA6D4291}">
      <dsp:nvSpPr>
        <dsp:cNvPr id="0" name=""/>
        <dsp:cNvSpPr/>
      </dsp:nvSpPr>
      <dsp:spPr>
        <a:xfrm>
          <a:off x="0" y="609"/>
          <a:ext cx="9565028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A98B96-95A4-4B7A-B1CB-6FF7DA14E878}">
      <dsp:nvSpPr>
        <dsp:cNvPr id="0" name=""/>
        <dsp:cNvSpPr/>
      </dsp:nvSpPr>
      <dsp:spPr>
        <a:xfrm>
          <a:off x="0" y="609"/>
          <a:ext cx="9565028" cy="416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/>
            <a:t>Grundlegene Informationen über Karl Marx</a:t>
          </a:r>
          <a:endParaRPr lang="en-US" sz="1900" kern="1200"/>
        </a:p>
      </dsp:txBody>
      <dsp:txXfrm>
        <a:off x="0" y="609"/>
        <a:ext cx="9565028" cy="416006"/>
      </dsp:txXfrm>
    </dsp:sp>
    <dsp:sp modelId="{890385CE-A925-4406-BACA-557B779B1F0A}">
      <dsp:nvSpPr>
        <dsp:cNvPr id="0" name=""/>
        <dsp:cNvSpPr/>
      </dsp:nvSpPr>
      <dsp:spPr>
        <a:xfrm>
          <a:off x="0" y="416616"/>
          <a:ext cx="9565028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DCDB4A-11A9-4D83-BEBF-8BDE2A7C898C}">
      <dsp:nvSpPr>
        <dsp:cNvPr id="0" name=""/>
        <dsp:cNvSpPr/>
      </dsp:nvSpPr>
      <dsp:spPr>
        <a:xfrm>
          <a:off x="0" y="416616"/>
          <a:ext cx="9565028" cy="416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/>
            <a:t>Hauptwirkung, Mitgründer des Kommunismus</a:t>
          </a:r>
          <a:endParaRPr lang="en-US" sz="1900" kern="1200"/>
        </a:p>
      </dsp:txBody>
      <dsp:txXfrm>
        <a:off x="0" y="416616"/>
        <a:ext cx="9565028" cy="416006"/>
      </dsp:txXfrm>
    </dsp:sp>
    <dsp:sp modelId="{5EE0D281-122A-4EFF-AD38-D8926E1AFFAE}">
      <dsp:nvSpPr>
        <dsp:cNvPr id="0" name=""/>
        <dsp:cNvSpPr/>
      </dsp:nvSpPr>
      <dsp:spPr>
        <a:xfrm>
          <a:off x="0" y="832623"/>
          <a:ext cx="9565028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118D14-5AFD-4FD0-A883-8659B3086705}">
      <dsp:nvSpPr>
        <dsp:cNvPr id="0" name=""/>
        <dsp:cNvSpPr/>
      </dsp:nvSpPr>
      <dsp:spPr>
        <a:xfrm>
          <a:off x="0" y="832623"/>
          <a:ext cx="9565028" cy="416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/>
            <a:t>Fragen</a:t>
          </a:r>
          <a:endParaRPr lang="en-US" sz="1900" kern="1200"/>
        </a:p>
      </dsp:txBody>
      <dsp:txXfrm>
        <a:off x="0" y="832623"/>
        <a:ext cx="9565028" cy="416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02AAB0-A90F-4FB7-8684-BB5BF0AB9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AAF39D9-5B80-43EC-85D0-8803837BFD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0B8A18E-7E2F-4263-9DA9-5A7091761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D4AC-FA47-4805-B6BC-3063724CDE19}" type="datetimeFigureOut">
              <a:rPr lang="de-DE" smtClean="0"/>
              <a:t>01.05.2021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DAC96C-7B21-40C9-95F1-024A2441B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C9775D-5BD5-4F0E-8453-AB6DEC67F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C1D-41E7-41A3-9D6A-8435623F2B0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919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17640A-BF49-4FCC-A4CF-49F2A5B11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FE3B85-B6E8-45AC-A8DB-C394BB3AD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F00482-8DC0-43B1-AB84-D8BE33A99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D4AC-FA47-4805-B6BC-3063724CDE19}" type="datetimeFigureOut">
              <a:rPr lang="de-DE" smtClean="0"/>
              <a:t>01.05.2021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230337-0742-40A0-AE5C-76D7A1B62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D64B88-3B35-4BA7-9C5B-201492058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C1D-41E7-41A3-9D6A-8435623F2B0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82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ACE228-EBD6-43CD-AA82-C2B34652A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555EDB-4FDD-4512-9928-DE03EE03F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3E3CF7-4B63-4E67-A7AD-C7F97C974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D4AC-FA47-4805-B6BC-3063724CDE19}" type="datetimeFigureOut">
              <a:rPr lang="de-DE" smtClean="0"/>
              <a:t>01.05.2021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8648DE4-95B7-4BFA-8093-5B49EF58A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D27B062-6E0A-4656-BE46-2A69BB40A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C1D-41E7-41A3-9D6A-8435623F2B0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9338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61DE0-D89E-475C-9056-4CF4507E8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E9DB41-DE10-4DD7-8759-9D1286B765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D8108E4-B77D-4FB2-AF56-A73A01BB8A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6C42ED8-3CFF-4631-9021-CE1D06731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D4AC-FA47-4805-B6BC-3063724CDE19}" type="datetimeFigureOut">
              <a:rPr lang="de-DE" smtClean="0"/>
              <a:t>01.05.2021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5812055-8D12-4577-9B06-4F2D3D850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2300255-FBF3-49F9-9FFF-F4A5A2DDF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C1D-41E7-41A3-9D6A-8435623F2B0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4374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28D2EF-D068-44BC-9111-01FBAE11B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B137E1-95CB-4155-BE23-FC0C70705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C4884A9-82A8-490E-8E6C-4C2B5B20CD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99786D2-F826-48AB-9C51-398CD8251C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640B57E-3306-4B2E-A36A-2F23CEDC46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BF8E754-1EF4-4B71-88B0-1145D45F9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D4AC-FA47-4805-B6BC-3063724CDE19}" type="datetimeFigureOut">
              <a:rPr lang="de-DE" smtClean="0"/>
              <a:t>01.05.2021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75AECC7-F714-4153-A1A7-4B118FD0C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15BA0C3-EB12-446A-8EF9-7993DD3E0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C1D-41E7-41A3-9D6A-8435623F2B0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3786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FC39CC-D319-4838-ABC8-200BA5B23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C7A3FC2-18FE-407F-9750-3E924DA43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D4AC-FA47-4805-B6BC-3063724CDE19}" type="datetimeFigureOut">
              <a:rPr lang="de-DE" smtClean="0"/>
              <a:t>01.05.2021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0597E8F-E18B-4491-A59B-3650CBB73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35A3B3-FB08-47E3-96BD-7D75105CF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C1D-41E7-41A3-9D6A-8435623F2B0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497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F392A5E-BB6B-429B-A9AF-DA647A0D9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D4AC-FA47-4805-B6BC-3063724CDE19}" type="datetimeFigureOut">
              <a:rPr lang="de-DE" smtClean="0"/>
              <a:t>01.05.2021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E28ACBF-235A-44CF-857C-390892170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E24B0F-F103-4669-A7B9-99BF7D23A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C1D-41E7-41A3-9D6A-8435623F2B0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2072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B15E9D-0205-4C3E-AFFB-AAF7119F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EC6D84A-E9D1-4705-8E97-01AF95913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10DA151-48F4-4A70-8303-40D917954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780ABBB-6E98-4C71-8BE9-91E10398C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D4AC-FA47-4805-B6BC-3063724CDE19}" type="datetimeFigureOut">
              <a:rPr lang="de-DE" smtClean="0"/>
              <a:t>01.05.2021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4CFA22-2900-40ED-A9FD-DCA4E19C2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7517699-2F50-4DDB-9693-ECC4C6A97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C1D-41E7-41A3-9D6A-8435623F2B0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651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33459E-C882-4F69-A211-CC2B49E2A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EA397E7-BE88-4E70-93BD-A6F13973C2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93331A1-77CD-4F3B-9D21-280C4EA678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B38950-0CC2-4A54-9548-5F962C64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D4AC-FA47-4805-B6BC-3063724CDE19}" type="datetimeFigureOut">
              <a:rPr lang="de-DE" smtClean="0"/>
              <a:t>01.05.2021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82BE35B-459C-4105-995B-ABC3D6D2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8FE3F8B-CB0B-436B-8155-ECD20269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C1D-41E7-41A3-9D6A-8435623F2B0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2790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C3E5B7-123C-49AA-85BC-6EEAA456E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78DF3C2-4C96-4912-BFE4-7C24B38C38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7A748B5-0080-4415-B7B3-8E53ED337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D4AC-FA47-4805-B6BC-3063724CDE19}" type="datetimeFigureOut">
              <a:rPr lang="de-DE" smtClean="0"/>
              <a:t>01.05.2021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EA890D-0896-4646-B063-AEA2EBB31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B2FF7D-390E-46DD-B405-3DBA06CC2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C1D-41E7-41A3-9D6A-8435623F2B0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9122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64C2483-6477-460E-B7BA-55E0BAC6EA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B9CA9C5-32D0-4BDD-81E0-69D670F82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A5325E1-EAEB-46AC-A7C3-7C4BB4123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6D4AC-FA47-4805-B6BC-3063724CDE19}" type="datetimeFigureOut">
              <a:rPr lang="de-DE" smtClean="0"/>
              <a:t>01.05.2021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42E8F73-1FD3-466E-8ADC-A1C266141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021B8A-D1DE-4F04-84CD-1D81CBB31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C7C1D-41E7-41A3-9D6A-8435623F2B0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6354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160BE4D-F9FE-4B28-9E9C-AAC950300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7AF6090-7062-49F2-AFF2-ABF1DF1F1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1333807-4137-4A33-B2BF-02AA2C9753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6D4AC-FA47-4805-B6BC-3063724CDE19}" type="datetimeFigureOut">
              <a:rPr lang="de-DE" smtClean="0"/>
              <a:t>01.05.2021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DEB75E8-651E-4FAE-B6B9-A5AE2DB4B9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3DA30E-9E6A-466F-A51F-148620C7D1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C7C1D-41E7-41A3-9D6A-8435623F2B0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793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es.wikipedia.org/wiki/Karl_Marx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List_of_statues_of_Karl_Marx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SPC-Communist-Manifesto-1918.jpg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eo.de/geolino/mensch/990-rtkl-biografie-weltveraenderer-karl-marx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213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19E8FBB-B23D-4C15-A81D-AF9BA45E2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9344" r="-1" b="46218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24C867A-C73E-47A3-B714-8CC47C9EFD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2"/>
            <a:ext cx="10515600" cy="2900518"/>
          </a:xfrm>
        </p:spPr>
        <p:txBody>
          <a:bodyPr>
            <a:normAutofit/>
          </a:bodyPr>
          <a:lstStyle/>
          <a:p>
            <a:r>
              <a:rPr lang="de-DE" sz="4400">
                <a:solidFill>
                  <a:srgbClr val="FFFFFF"/>
                </a:solidFill>
              </a:rPr>
              <a:t>Karl Marx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8E1782F-D812-46DD-B14C-D1D994B19A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59404"/>
            <a:ext cx="10515600" cy="1098395"/>
          </a:xfrm>
        </p:spPr>
        <p:txBody>
          <a:bodyPr>
            <a:normAutofit/>
          </a:bodyPr>
          <a:lstStyle/>
          <a:p>
            <a:endParaRPr lang="de-DE" sz="2000">
              <a:solidFill>
                <a:srgbClr val="FFFFFF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38746A2-CEF0-43F3-A549-591E8BEC401B}"/>
              </a:ext>
            </a:extLst>
          </p:cNvPr>
          <p:cNvSpPr txBox="1"/>
          <p:nvPr/>
        </p:nvSpPr>
        <p:spPr>
          <a:xfrm>
            <a:off x="9546725" y="6870700"/>
            <a:ext cx="2645275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de-DE" sz="700">
                <a:solidFill>
                  <a:srgbClr val="FFFFFF"/>
                </a:solidFill>
              </a:rPr>
              <a:t>"</a:t>
            </a:r>
            <a:r>
              <a:rPr lang="de-DE" sz="700">
                <a:solidFill>
                  <a:srgbClr val="FFFFFF"/>
                </a:solidFill>
                <a:hlinkClick r:id="rId4" tooltip="https://es.wikipedia.org/wiki/Karl_Mar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Dieses Foto</a:t>
            </a:r>
            <a:r>
              <a:rPr lang="de-DE" sz="700">
                <a:solidFill>
                  <a:srgbClr val="FFFFFF"/>
                </a:solidFill>
              </a:rPr>
              <a:t>" von Unbekannter Autor ist lizenziert gemäß </a:t>
            </a:r>
            <a:r>
              <a:rPr lang="de-DE" sz="700">
                <a:solidFill>
                  <a:srgbClr val="FFFFFF"/>
                </a:solidFill>
                <a:hlinkClick r:id="rId5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de-DE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7866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2" name="applause.wav"/>
          </p:stSnd>
        </p:sndAc>
      </p:transition>
    </mc:Choice>
    <mc:Fallback>
      <p:transition spd="slow">
        <p:fade/>
        <p:sndAc>
          <p:stSnd>
            <p:snd r:embed="rId2" name="applause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71ED242-1AFC-413E-909D-FAACAB8B3B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E8D2E83-FB3A-40E7-A9E5-7AB389D61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23809"/>
            <a:ext cx="11016943" cy="2262375"/>
          </a:xfrm>
          <a:custGeom>
            <a:avLst/>
            <a:gdLst>
              <a:gd name="connsiteX0" fmla="*/ 0 w 11016943"/>
              <a:gd name="connsiteY0" fmla="*/ 0 h 2262375"/>
              <a:gd name="connsiteX1" fmla="*/ 9969166 w 11016943"/>
              <a:gd name="connsiteY1" fmla="*/ 0 h 2262375"/>
              <a:gd name="connsiteX2" fmla="*/ 11016943 w 11016943"/>
              <a:gd name="connsiteY2" fmla="*/ 2262375 h 2262375"/>
              <a:gd name="connsiteX3" fmla="*/ 4942050 w 11016943"/>
              <a:gd name="connsiteY3" fmla="*/ 2262375 h 2262375"/>
              <a:gd name="connsiteX4" fmla="*/ 4582160 w 11016943"/>
              <a:gd name="connsiteY4" fmla="*/ 2262375 h 2262375"/>
              <a:gd name="connsiteX5" fmla="*/ 0 w 11016943"/>
              <a:gd name="connsiteY5" fmla="*/ 2262375 h 226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16943" h="2262375">
                <a:moveTo>
                  <a:pt x="0" y="0"/>
                </a:moveTo>
                <a:lnTo>
                  <a:pt x="9969166" y="0"/>
                </a:lnTo>
                <a:lnTo>
                  <a:pt x="11016943" y="2262375"/>
                </a:lnTo>
                <a:lnTo>
                  <a:pt x="4942050" y="2262375"/>
                </a:lnTo>
                <a:lnTo>
                  <a:pt x="4582160" y="2262375"/>
                </a:lnTo>
                <a:lnTo>
                  <a:pt x="0" y="226237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DF511C0-6BC0-409C-A156-7C6549743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2" y="4185749"/>
            <a:ext cx="9265771" cy="622836"/>
          </a:xfrm>
        </p:spPr>
        <p:txBody>
          <a:bodyPr>
            <a:normAutofit/>
          </a:bodyPr>
          <a:lstStyle/>
          <a:p>
            <a:r>
              <a:rPr lang="de-DE" sz="3600"/>
              <a:t>Inhalt</a:t>
            </a:r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96708085-B0DA-42D0-B063-90353C6E05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5265297"/>
              </p:ext>
            </p:extLst>
          </p:nvPr>
        </p:nvGraphicFramePr>
        <p:xfrm>
          <a:off x="618063" y="4856921"/>
          <a:ext cx="9565028" cy="124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842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21388D-2048-4014-941A-0AB2E0263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rmAutofit/>
          </a:bodyPr>
          <a:lstStyle/>
          <a:p>
            <a:r>
              <a:rPr lang="de-DE" sz="3800">
                <a:solidFill>
                  <a:schemeClr val="bg1"/>
                </a:solidFill>
              </a:rPr>
              <a:t>Allgemeines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2C7F1D-C7CA-4F06-9036-69EC97B66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>
            <a:normAutofit/>
          </a:bodyPr>
          <a:lstStyle/>
          <a:p>
            <a:r>
              <a:rPr lang="de-DE" sz="1700">
                <a:solidFill>
                  <a:schemeClr val="bg1"/>
                </a:solidFill>
              </a:rPr>
              <a:t>Voller Name: Karl Heinrich Marx</a:t>
            </a:r>
          </a:p>
          <a:p>
            <a:r>
              <a:rPr lang="de-DE" sz="1700">
                <a:solidFill>
                  <a:schemeClr val="bg1"/>
                </a:solidFill>
              </a:rPr>
              <a:t>Geboren: am 5. Mai 1818 in Trier</a:t>
            </a:r>
          </a:p>
          <a:p>
            <a:r>
              <a:rPr lang="de-DE" sz="1700">
                <a:solidFill>
                  <a:schemeClr val="bg1"/>
                </a:solidFill>
              </a:rPr>
              <a:t>Gestorben: am 14. März 1883 in London</a:t>
            </a:r>
          </a:p>
          <a:p>
            <a:r>
              <a:rPr lang="de-DE" sz="1700">
                <a:solidFill>
                  <a:schemeClr val="bg1"/>
                </a:solidFill>
              </a:rPr>
              <a:t>Fand Verhältnisse Ungerecht; einige Reiche besaßen alles</a:t>
            </a:r>
          </a:p>
          <a:p>
            <a:r>
              <a:rPr lang="de-DE" sz="1700">
                <a:solidFill>
                  <a:schemeClr val="bg1"/>
                </a:solidFill>
              </a:rPr>
              <a:t>Wurde aufgrund seiner Ansichten aus Deutschland ausgewiesen</a:t>
            </a:r>
          </a:p>
          <a:p>
            <a:r>
              <a:rPr lang="de-DE" sz="1700">
                <a:solidFill>
                  <a:schemeClr val="bg1"/>
                </a:solidFill>
              </a:rPr>
              <a:t>Karl Marx und Friedrich Engels arbeiteten zusammen das Konzept des Kommunismus aus</a:t>
            </a:r>
          </a:p>
          <a:p>
            <a:r>
              <a:rPr lang="de-DE" sz="1700">
                <a:solidFill>
                  <a:schemeClr val="bg1"/>
                </a:solidFill>
              </a:rPr>
              <a:t>Ist auch Religionskritiker</a:t>
            </a:r>
          </a:p>
          <a:p>
            <a:endParaRPr lang="de-DE" sz="1700">
              <a:solidFill>
                <a:schemeClr val="bg1"/>
              </a:solidFill>
            </a:endParaRPr>
          </a:p>
          <a:p>
            <a:endParaRPr lang="de-DE" sz="1700">
              <a:solidFill>
                <a:schemeClr val="bg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77D1FDC3-7822-48EC-B5CF-E89BE0613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9231" r="-3" b="-3"/>
          <a:stretch/>
        </p:blipFill>
        <p:spPr>
          <a:xfrm>
            <a:off x="6525453" y="10"/>
            <a:ext cx="5666547" cy="685799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C4031ACA-3EC4-472C-801F-A838EF68D9B6}"/>
              </a:ext>
            </a:extLst>
          </p:cNvPr>
          <p:cNvSpPr txBox="1"/>
          <p:nvPr/>
        </p:nvSpPr>
        <p:spPr>
          <a:xfrm>
            <a:off x="9546725" y="6870700"/>
            <a:ext cx="2645275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de-DE" sz="700">
                <a:solidFill>
                  <a:srgbClr val="FFFFFF"/>
                </a:solidFill>
              </a:rPr>
              <a:t>"</a:t>
            </a:r>
            <a:r>
              <a:rPr lang="de-DE" sz="700">
                <a:solidFill>
                  <a:srgbClr val="FFFFFF"/>
                </a:solidFill>
                <a:hlinkClick r:id="rId3" tooltip="https://en.wikipedia.org/wiki/List_of_statues_of_Karl_Marx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Dieses Foto</a:t>
            </a:r>
            <a:r>
              <a:rPr lang="de-DE" sz="700">
                <a:solidFill>
                  <a:srgbClr val="FFFFFF"/>
                </a:solidFill>
              </a:rPr>
              <a:t>" von Unbekannter Autor ist lizenziert gemäß </a:t>
            </a:r>
            <a:r>
              <a:rPr lang="de-DE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de-DE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592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F5A280-3A1B-4094-94B2-057057FF3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69925"/>
            <a:ext cx="4800600" cy="1325563"/>
          </a:xfrm>
        </p:spPr>
        <p:txBody>
          <a:bodyPr anchor="b">
            <a:normAutofit/>
          </a:bodyPr>
          <a:lstStyle/>
          <a:p>
            <a:r>
              <a:rPr lang="de-DE">
                <a:solidFill>
                  <a:schemeClr val="bg1"/>
                </a:solidFill>
              </a:rPr>
              <a:t>Hauptwirkung</a:t>
            </a:r>
          </a:p>
        </p:txBody>
      </p:sp>
      <p:cxnSp>
        <p:nvCxnSpPr>
          <p:cNvPr id="26" name="Straight Connector 11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0170FF-A5B7-4E9B-9E21-2239AB412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288833"/>
            <a:ext cx="4800600" cy="3711571"/>
          </a:xfrm>
        </p:spPr>
        <p:txBody>
          <a:bodyPr>
            <a:normAutofit/>
          </a:bodyPr>
          <a:lstStyle/>
          <a:p>
            <a:r>
              <a:rPr lang="de-DE" sz="2000">
                <a:solidFill>
                  <a:schemeClr val="bg1"/>
                </a:solidFill>
              </a:rPr>
              <a:t>Karl Marx und Friedrich Engels erarbeiteten Kommunismus</a:t>
            </a:r>
          </a:p>
          <a:p>
            <a:r>
              <a:rPr lang="de-DE" sz="2000">
                <a:solidFill>
                  <a:schemeClr val="bg1"/>
                </a:solidFill>
              </a:rPr>
              <a:t>Karl Marx schrieb Bücher welche Kapitalismus kritisierte</a:t>
            </a:r>
          </a:p>
          <a:p>
            <a:r>
              <a:rPr lang="de-DE" sz="2000">
                <a:solidFill>
                  <a:schemeClr val="bg1"/>
                </a:solidFill>
              </a:rPr>
              <a:t>Er starb in Kapitalistischer Gefangenschaft</a:t>
            </a:r>
          </a:p>
          <a:p>
            <a:r>
              <a:rPr lang="de-DE" sz="2000">
                <a:solidFill>
                  <a:schemeClr val="bg1"/>
                </a:solidFill>
              </a:rPr>
              <a:t>Seine Arbeit führte zur Russischen Arbeiterrevolution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5601B10-E2CA-4769-8082-BF0E7629E5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629727" y="427505"/>
            <a:ext cx="4562263" cy="600297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7188D9B-1674-419B-A379-D1632A7EC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829053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230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Viele Fragezeichen vor schwarzem Hintergrund">
            <a:extLst>
              <a:ext uri="{FF2B5EF4-FFF2-40B4-BE49-F238E27FC236}">
                <a16:creationId xmlns:a16="http://schemas.microsoft.com/office/drawing/2014/main" id="{80EBE053-CC10-4D93-9D63-E84E305556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778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1CA83E-0420-42BD-B586-A45A1213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Fragen</a:t>
            </a:r>
          </a:p>
        </p:txBody>
      </p:sp>
    </p:spTree>
    <p:extLst>
      <p:ext uri="{BB962C8B-B14F-4D97-AF65-F5344CB8AC3E}">
        <p14:creationId xmlns:p14="http://schemas.microsoft.com/office/powerpoint/2010/main" val="5859001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F62E64-751F-4062-BF7F-BA2E27C8D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1896" y="1271675"/>
            <a:ext cx="5505441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Quellen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FB0D6BD-92BB-4C23-AB5C-A52EE258A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01896" y="3751350"/>
            <a:ext cx="5505449" cy="1655762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  <a:hlinkClick r:id="rId2"/>
              </a:rPr>
              <a:t>Karl Marx: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  <a:hlinkClick r:id="rId2"/>
              </a:rPr>
              <a:t>Steckbrief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  <a:hlinkClick r:id="rId2"/>
              </a:rPr>
              <a:t> &amp; </a:t>
            </a:r>
            <a:r>
              <a:rPr lang="en-US" sz="20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  <a:hlinkClick r:id="rId2"/>
              </a:rPr>
              <a:t>Biografie</a:t>
            </a:r>
            <a:r>
              <a: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  <a:hlinkClick r:id="rId2"/>
              </a:rPr>
              <a:t> - [GEOLINO]</a:t>
            </a:r>
            <a:endParaRPr lang="en-US" sz="20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EA8332D-EA74-40A2-8709-00EDB2379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7240" y="3429000"/>
            <a:ext cx="0" cy="3164872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9358801C-1E89-48FF-B14F-D76A2EA14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34797" y="816429"/>
            <a:ext cx="8239647" cy="522514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88284F-ED00-40CA-B57D-89C49E8EC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00357" y="272979"/>
            <a:ext cx="0" cy="2906211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456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Rot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Breitbild</PresentationFormat>
  <Paragraphs>23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</vt:lpstr>
      <vt:lpstr>PowerPoint-Präsentation</vt:lpstr>
      <vt:lpstr>Karl Marx</vt:lpstr>
      <vt:lpstr>Inhalt</vt:lpstr>
      <vt:lpstr>Allgemeines</vt:lpstr>
      <vt:lpstr>Hauptwirkung</vt:lpstr>
      <vt:lpstr>Fragen</vt:lpstr>
      <vt:lpstr>Quellen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Karl Marx</dc:title>
  <dc:creator>Volker</dc:creator>
  <cp:lastModifiedBy>Volker</cp:lastModifiedBy>
  <cp:revision>3</cp:revision>
  <dcterms:created xsi:type="dcterms:W3CDTF">2021-05-01T12:21:32Z</dcterms:created>
  <dcterms:modified xsi:type="dcterms:W3CDTF">2021-05-01T12:47:06Z</dcterms:modified>
</cp:coreProperties>
</file>