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74099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76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00431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03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1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57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3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667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1344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39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97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271A905-09B0-4902-85FF-9436DD382EE1}" type="datetimeFigureOut">
              <a:rPr lang="de-DE" smtClean="0"/>
              <a:t>05.10.2022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DDBB825-70F4-42CC-B8DB-775DC26A70F8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763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U1MMAviEyw?t=703" TargetMode="External"/><Relationship Id="rId2" Type="http://schemas.openxmlformats.org/officeDocument/2006/relationships/hyperlink" Target="https://youtu.be/5Sx1uE0Laq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hU1MMAviEyw?t=339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erproduktion: Nur jedes hundertste Schwein sieht Tageslicht - [GEO]">
            <a:extLst>
              <a:ext uri="{FF2B5EF4-FFF2-40B4-BE49-F238E27FC236}">
                <a16:creationId xmlns:a16="http://schemas.microsoft.com/office/drawing/2014/main" id="{4E9DD453-6FE2-496A-B8FC-1FE572B25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F801D3C-731E-4626-B2BD-CB91E8EFB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98635"/>
          </a:xfrm>
        </p:spPr>
        <p:txBody>
          <a:bodyPr>
            <a:normAutofit/>
          </a:bodyPr>
          <a:lstStyle/>
          <a:p>
            <a:r>
              <a:rPr lang="de-DE" sz="6600" b="1" dirty="0"/>
              <a:t>Massentierhaltung </a:t>
            </a:r>
            <a:br>
              <a:rPr lang="de-DE" sz="6600" b="1" dirty="0"/>
            </a:br>
            <a:r>
              <a:rPr lang="de-DE" sz="6600" b="1" dirty="0"/>
              <a:t>von </a:t>
            </a:r>
            <a:br>
              <a:rPr lang="de-DE" sz="6600" b="1" dirty="0"/>
            </a:br>
            <a:r>
              <a:rPr lang="de-DE" sz="6600" b="1" dirty="0"/>
              <a:t>Schweinen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D95AE0D-C94F-440D-BF5D-22DF2CF8A3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35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53E52-7D84-4FFE-B154-3A416DC6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75488"/>
            <a:ext cx="9601200" cy="1485900"/>
          </a:xfrm>
        </p:spPr>
        <p:txBody>
          <a:bodyPr/>
          <a:lstStyle/>
          <a:p>
            <a:pPr algn="ctr"/>
            <a:r>
              <a:rPr lang="de-DE" b="1" dirty="0"/>
              <a:t>Fleischkonsum 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C9152004-AA48-4AD2-BAC7-1DFAD7629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1437" y="1858162"/>
            <a:ext cx="3581400" cy="3581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DA88127-0E00-49EA-8371-07A3BF9AB831}"/>
              </a:ext>
            </a:extLst>
          </p:cNvPr>
          <p:cNvSpPr txBox="1"/>
          <p:nvPr/>
        </p:nvSpPr>
        <p:spPr>
          <a:xfrm>
            <a:off x="1862356" y="1711354"/>
            <a:ext cx="583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98% des Fleisches stammt aus Massentierhaltung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dirty="0"/>
              <a:t>-&gt; Davon sind 10,3 Millionen Schweine Mastschweine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D3EC56-CB1B-4400-AAC2-AA092F488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231" y="3111472"/>
            <a:ext cx="6043863" cy="317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2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F6228-E3D5-4621-B7C3-52C862B27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Massentierhaltung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79AF84-1B66-4174-B2D6-1F3C8E608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= </a:t>
            </a:r>
            <a:r>
              <a:rPr lang="de-DE" b="0" i="1" dirty="0">
                <a:solidFill>
                  <a:schemeClr val="tx1"/>
                </a:solidFill>
                <a:effectLst/>
                <a:latin typeface="Roboto Condensed" panose="020B0604020202020204" pitchFamily="2" charset="0"/>
              </a:rPr>
              <a:t>Intensivhaltung, Intensivtierhaltung</a:t>
            </a:r>
            <a:r>
              <a:rPr lang="de-DE" b="0" i="0" dirty="0">
                <a:solidFill>
                  <a:schemeClr val="tx1"/>
                </a:solidFill>
                <a:effectLst/>
                <a:latin typeface="Roboto Condensed" panose="020B0604020202020204" pitchFamily="2" charset="0"/>
              </a:rPr>
              <a:t>, um möglichst viele tierische Produkte zu gewinnen</a:t>
            </a:r>
          </a:p>
          <a:p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Ein Schwein hat 0,75qm (50Kg bis 110Kg)  maximal 1qm pro Tier (über 110Kg) </a:t>
            </a:r>
          </a:p>
          <a:p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Leben auf Betonspaltenboden ohne Einstreu</a:t>
            </a: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     -&gt; Neugier, Spieltrieb können nicht befriedigt werden</a:t>
            </a:r>
          </a:p>
          <a:p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Mangel an Auslauf und Beschäftigung</a:t>
            </a: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       -&gt; Frustration/ Aggressionen der Tiere </a:t>
            </a:r>
          </a:p>
          <a:p>
            <a:r>
              <a:rPr lang="de-DE" dirty="0">
                <a:solidFill>
                  <a:schemeClr val="tx1"/>
                </a:solidFill>
                <a:latin typeface="Roboto Condensed" panose="020B0604020202020204" pitchFamily="2" charset="0"/>
              </a:rPr>
              <a:t>Schwanz wird nach Geburt abgeschnitten, um Infektionen+ Kannibalismus zu verhindern </a:t>
            </a:r>
          </a:p>
          <a:p>
            <a:endParaRPr lang="de-DE" dirty="0">
              <a:solidFill>
                <a:schemeClr val="tx1"/>
              </a:solidFill>
              <a:latin typeface="Roboto Condensed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55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3A620-3688-4461-A7EB-B1894360A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Massentierhaltung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ED4E30-BCEB-4689-BB20-5F5B77A6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Junge Ferkel bekommen Zähne abgekniffen</a:t>
            </a:r>
          </a:p>
          <a:p>
            <a:pPr marL="0" indent="0">
              <a:buNone/>
            </a:pPr>
            <a:r>
              <a:rPr lang="de-DE" dirty="0"/>
              <a:t>       -&gt; Neigen zu Kannibalismus </a:t>
            </a:r>
          </a:p>
          <a:p>
            <a:pPr marL="0" indent="0">
              <a:buNone/>
            </a:pPr>
            <a:r>
              <a:rPr lang="de-DE" dirty="0"/>
              <a:t>       -&gt; Klauenverletzungen, Hautschäden</a:t>
            </a:r>
          </a:p>
          <a:p>
            <a:pPr marL="0" indent="0">
              <a:buNone/>
            </a:pPr>
            <a:r>
              <a:rPr lang="de-DE" dirty="0"/>
              <a:t>       -&gt; Atemwegserkrankungen, Lähmungen, Bewegungsstörungen</a:t>
            </a:r>
          </a:p>
          <a:p>
            <a:pPr marL="0" indent="0">
              <a:buNone/>
            </a:pPr>
            <a:r>
              <a:rPr lang="de-DE" dirty="0"/>
              <a:t>       -&gt; Magengeschwüre, </a:t>
            </a:r>
            <a:r>
              <a:rPr lang="de-DE" dirty="0" err="1"/>
              <a:t>Ödemkrankheit</a:t>
            </a:r>
            <a:r>
              <a:rPr lang="de-DE" dirty="0"/>
              <a:t>, Herz- Kreislaufversagen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2DB9B9-6D63-4E17-BA4C-9F6270A1F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609" y="4606092"/>
            <a:ext cx="2979098" cy="198245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D9093F7-6BFE-42D5-B2E6-34C0F262F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245" y="4606092"/>
            <a:ext cx="3194642" cy="18927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8CC6D24-9AA8-468B-97C7-6B5F73E6B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332" y="2141871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00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D398E-A9A8-47C3-9339-E35F73B6E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Massentierhaltung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5DD1EC-EE41-49E4-A2E4-0CDAA0F02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Tote Tiere liegen mit anderen zusammen, werden teilweise sogar gefressen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Tote Tiere werden von Anfang an mit einkalkuliert </a:t>
            </a:r>
          </a:p>
        </p:txBody>
      </p:sp>
    </p:spTree>
    <p:extLst>
      <p:ext uri="{BB962C8B-B14F-4D97-AF65-F5344CB8AC3E}">
        <p14:creationId xmlns:p14="http://schemas.microsoft.com/office/powerpoint/2010/main" val="109087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4E6F40-756C-4AE5-A538-3FEFEC395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Massentierhaltung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D86BAF-5018-41D6-9C83-8F855A094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https://youtu.be/5Sx1uE0LaqU</a:t>
            </a:r>
            <a:r>
              <a:rPr lang="de-D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r>
              <a:rPr lang="de-DE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KRANKE TIERE WERDEN LEBENDIG WEGGEWORFEN</a:t>
            </a:r>
            <a:endParaRPr lang="de-DE" sz="16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dirty="0">
                <a:hlinkClick r:id="rId3"/>
              </a:rPr>
              <a:t>https://youtu.be/hU1MMAviEyw?t=703</a:t>
            </a:r>
            <a:r>
              <a:rPr lang="de-DE" sz="1800" u="sng" dirty="0">
                <a:solidFill>
                  <a:srgbClr val="0563C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https://youtu.be/hU1MMAviEyw?t=339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33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CC828-EFD4-47F0-941B-A08BAE87F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Lebenserwartung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96C1CD-27D9-41BD-971C-AEB8A2017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2158801-61F7-40CA-9323-34A39893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284" y="1557087"/>
            <a:ext cx="8511432" cy="511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33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799F24-1F7B-4624-8FA0-8E8529A5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819400"/>
            <a:ext cx="9601200" cy="1485900"/>
          </a:xfrm>
        </p:spPr>
        <p:txBody>
          <a:bodyPr/>
          <a:lstStyle/>
          <a:p>
            <a:r>
              <a:rPr lang="de-DE" dirty="0"/>
              <a:t>Was ist besser als das </a:t>
            </a:r>
            <a:r>
              <a:rPr lang="de-DE" dirty="0" err="1"/>
              <a:t>Biologo</a:t>
            </a:r>
            <a:r>
              <a:rPr lang="de-DE" dirty="0"/>
              <a:t>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2FF693-25E7-49F2-925C-85852693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08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ADAEE-DF91-4F1A-8F0E-7A3396AD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Naturland 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E4573B9-D0FD-41D3-A157-7BA7208F3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74882" y="2547436"/>
            <a:ext cx="1943100" cy="23526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9C1E05B-B0AF-4C71-9419-663E92EC51FD}"/>
              </a:ext>
            </a:extLst>
          </p:cNvPr>
          <p:cNvSpPr txBox="1"/>
          <p:nvPr/>
        </p:nvSpPr>
        <p:spPr>
          <a:xfrm>
            <a:off x="1876926" y="3015916"/>
            <a:ext cx="4828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cs typeface="Calibri Light" panose="020F0302020204030204" pitchFamily="34" charset="0"/>
              </a:rPr>
              <a:t>Strenge Kriterien für Tierhaltung und hohe Sozialstandards 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633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D25861-35E0-4F30-8374-99A2541E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Demeter-Verband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F09D91-6F06-482A-AC32-8E4A68DDF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99774"/>
            <a:ext cx="9601200" cy="3581400"/>
          </a:xfrm>
        </p:spPr>
        <p:txBody>
          <a:bodyPr/>
          <a:lstStyle/>
          <a:p>
            <a:r>
              <a:rPr lang="de-DE" dirty="0"/>
              <a:t>Tierfutter muss 100% biologisch sein</a:t>
            </a:r>
          </a:p>
          <a:p>
            <a:r>
              <a:rPr lang="de-DE" dirty="0"/>
              <a:t>Nur 13 Zusatzstoffe in Futtern erlaubt 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6325329-EFF7-4D0B-A2B5-59C242056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99774"/>
            <a:ext cx="6021713" cy="276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44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5C8F2-8A30-46A2-B85F-A99DBB33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Bioland 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DE179FFA-CEA9-41C5-8D3B-4A5D1C276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9879" y="1898983"/>
            <a:ext cx="2960521" cy="296052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3D32FB6-A574-4C35-B1AB-BF2E24C50C8F}"/>
              </a:ext>
            </a:extLst>
          </p:cNvPr>
          <p:cNvSpPr txBox="1"/>
          <p:nvPr/>
        </p:nvSpPr>
        <p:spPr>
          <a:xfrm>
            <a:off x="1652337" y="2053388"/>
            <a:ext cx="5646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Vollständig biologische Bewirtschaftung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Tiere müssen mehr Platz haben </a:t>
            </a:r>
          </a:p>
        </p:txBody>
      </p:sp>
    </p:spTree>
    <p:extLst>
      <p:ext uri="{BB962C8B-B14F-4D97-AF65-F5344CB8AC3E}">
        <p14:creationId xmlns:p14="http://schemas.microsoft.com/office/powerpoint/2010/main" val="301664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4B86C-0D72-407B-AF6E-0305D533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bedeutet Bio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E319F9-00C4-4DDB-B837-382280910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Produktion und Endprodukt Natürlich</a:t>
            </a:r>
          </a:p>
          <a:p>
            <a:r>
              <a:rPr lang="de-DE" dirty="0"/>
              <a:t>Bio Siegel sollen zeigen was Bio ist</a:t>
            </a:r>
          </a:p>
        </p:txBody>
      </p:sp>
    </p:spTree>
    <p:extLst>
      <p:ext uri="{BB962C8B-B14F-4D97-AF65-F5344CB8AC3E}">
        <p14:creationId xmlns:p14="http://schemas.microsoft.com/office/powerpoint/2010/main" val="1548908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67FAB-7BBF-46D6-938E-27FBE64E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27B82F8-3302-4F89-8B5F-26BDB90BD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8" t="19706" r="15524" b="16347"/>
          <a:stretch/>
        </p:blipFill>
        <p:spPr>
          <a:xfrm>
            <a:off x="1371599" y="2171700"/>
            <a:ext cx="6880669" cy="433815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B1AE61B-0989-48ED-8B93-4EB07FE91048}"/>
              </a:ext>
            </a:extLst>
          </p:cNvPr>
          <p:cNvSpPr txBox="1"/>
          <p:nvPr/>
        </p:nvSpPr>
        <p:spPr>
          <a:xfrm>
            <a:off x="8447714" y="2600587"/>
            <a:ext cx="2617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55kg in 2021</a:t>
            </a:r>
          </a:p>
          <a:p>
            <a:r>
              <a:rPr lang="de-DE" dirty="0"/>
              <a:t>55 Millionen geschlachtete Schweine in 2019</a:t>
            </a:r>
          </a:p>
        </p:txBody>
      </p:sp>
    </p:spTree>
    <p:extLst>
      <p:ext uri="{BB962C8B-B14F-4D97-AF65-F5344CB8AC3E}">
        <p14:creationId xmlns:p14="http://schemas.microsoft.com/office/powerpoint/2010/main" val="3125260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2BB4A-E97B-4158-ACEE-0281F412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 kommt wieviel Fleisch her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EF4BE3-B879-4A97-9C2A-6BB863A15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Hauptquelle Südamerika; Brasilien und Argentinien</a:t>
            </a:r>
          </a:p>
          <a:p>
            <a:r>
              <a:rPr lang="de-DE" dirty="0"/>
              <a:t>2019 aßen Schweine etwa 2.208.256.100.000kg Soja</a:t>
            </a:r>
          </a:p>
        </p:txBody>
      </p:sp>
    </p:spTree>
    <p:extLst>
      <p:ext uri="{BB962C8B-B14F-4D97-AF65-F5344CB8AC3E}">
        <p14:creationId xmlns:p14="http://schemas.microsoft.com/office/powerpoint/2010/main" val="909475061"/>
      </p:ext>
    </p:extLst>
  </p:cSld>
  <p:clrMapOvr>
    <a:masterClrMapping/>
  </p:clrMapOvr>
</p:sld>
</file>

<file path=ppt/theme/theme1.xml><?xml version="1.0" encoding="utf-8"?>
<a:theme xmlns:a="http://schemas.openxmlformats.org/drawingml/2006/main" name="Ausschnitt">
  <a:themeElements>
    <a:clrScheme name="Ausschnitt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Ausschnitt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schnit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TM10001105[[fn=Ausschnitt]]</Template>
  <TotalTime>0</TotalTime>
  <Words>252</Words>
  <Application>Microsoft Office PowerPoint</Application>
  <PresentationFormat>Breitbild</PresentationFormat>
  <Paragraphs>47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Book</vt:lpstr>
      <vt:lpstr>Roboto Condensed</vt:lpstr>
      <vt:lpstr>Ausschnitt</vt:lpstr>
      <vt:lpstr>Massentierhaltung  von  Schweinen</vt:lpstr>
      <vt:lpstr>Fleischkonsum </vt:lpstr>
      <vt:lpstr>Massentierhaltung </vt:lpstr>
      <vt:lpstr>Massentierhaltung </vt:lpstr>
      <vt:lpstr>Massentierhaltung</vt:lpstr>
      <vt:lpstr>Massentierhaltung</vt:lpstr>
      <vt:lpstr>Lebenserwartung </vt:lpstr>
      <vt:lpstr>Was ist besser als das Biologo? </vt:lpstr>
      <vt:lpstr>Naturland </vt:lpstr>
      <vt:lpstr>Demeter-Verband</vt:lpstr>
      <vt:lpstr>Bioland </vt:lpstr>
      <vt:lpstr>Was bedeutet Bio</vt:lpstr>
      <vt:lpstr>PowerPoint-Präsentation</vt:lpstr>
      <vt:lpstr>Wo kommt wieviel Fleisch 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Massentierhaltung  von  Schweinen</dc:title>
  <dc:creator>Florian Ehler</dc:creator>
  <cp:lastModifiedBy>Florian Ehler</cp:lastModifiedBy>
  <cp:revision>5</cp:revision>
  <dcterms:created xsi:type="dcterms:W3CDTF">2022-10-05T09:55:31Z</dcterms:created>
  <dcterms:modified xsi:type="dcterms:W3CDTF">2022-10-05T11:08:48Z</dcterms:modified>
</cp:coreProperties>
</file>