
<file path=[Content_Types].xml><?xml version="1.0" encoding="utf-8"?>
<Types xmlns="http://schemas.openxmlformats.org/package/2006/content-types">
  <Default ContentType="image/jpeg" Extension="jpe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officedocument.presentationml.presProps+xml" PartName="/ppt/presProps.xml"/>
  <Override ContentType="application/vnd.openxmlformats-officedocument.presentationml.presentation.main+xml" PartName="/ppt/presentation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tableStyles+xml" PartName="/ppt/tableStyles.xml"/>
  <Override ContentType="application/vnd.openxmlformats-officedocument.presentationml.viewProps+xml" PartName="/ppt/viewProps.xml"/>
  <Override ContentType="application/vnd.openxmlformats-officedocument.theme+xml" PartName="/ppt/theme/theme1.xml"/>
  <Override ContentType="application/vnd.openxmlformats-package.core-properties+xml" PartName="/docProps/core.xml"/>
</Types>
</file>

<file path=_rels/.rels><?xml version="1.0" encoding="UTF-8" standalone="yes"?><Relationships xmlns="http://schemas.openxmlformats.org/package/2006/relationships"><Relationship Id="rId4" Target="ppt/presentation.xml" Type="http://schemas.openxmlformats.org/officeDocument/2006/relationships/officeDocument"/><Relationship Id="rId3" Target="docProps/core.xml" Type="http://schemas.openxmlformats.org/package/2006/relationships/metadata/core-properties"/><Relationship Id="rId2" Target="docProps/app.xml" Type="http://schemas.openxmlformats.org/officeDocument/2006/relationships/extended-properties"/><Relationship Id="rId1" Target="docProps/thumbnail.jpeg" Type="http://schemas.openxmlformats.org/package/2006/relationships/metadata/thumbnai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9" r:id="rId5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</p:sldIdLst>
  <p:sldSz cx="12192000" cy="6858000"/>
  <p:notesSz cx="6858000" cy="9144000"/>
  <p:defaultTextStyle>
    <a:defPPr>
      <a:defRPr altLang="de-DE" lang="de-DE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6200" cy="76200"/>
</p:viewPr>
</file>

<file path=ppt/_rels/presentation.xml.rels><?xml version="1.0" encoding="UTF-8" standalone="yes"?><Relationships xmlns="http://schemas.openxmlformats.org/package/2006/relationships"><Relationship Id="rId12" Target="slides/slide7.xml" Type="http://schemas.openxmlformats.org/officeDocument/2006/relationships/slide"/><Relationship Id="rId11" Target="slides/slide6.xml" Type="http://schemas.openxmlformats.org/officeDocument/2006/relationships/slide"/><Relationship Id="rId10" Target="slides/slide5.xml" Type="http://schemas.openxmlformats.org/officeDocument/2006/relationships/slide"/><Relationship Id="rId9" Target="slides/slide4.xml" Type="http://schemas.openxmlformats.org/officeDocument/2006/relationships/slide"/><Relationship Id="rId8" Target="slides/slide3.xml" Type="http://schemas.openxmlformats.org/officeDocument/2006/relationships/slide"/><Relationship Id="rId7" Target="slides/slide2.xml" Type="http://schemas.openxmlformats.org/officeDocument/2006/relationships/slide"/><Relationship Id="rId6" Target="slides/slide1.xml" Type="http://schemas.openxmlformats.org/officeDocument/2006/relationships/slide"/><Relationship Id="rId5" Target="slideMasters/slideMaster1.xml" Type="http://schemas.openxmlformats.org/officeDocument/2006/relationships/slideMaster"/><Relationship Id="rId4" Target="tableStyles.xml" Type="http://schemas.openxmlformats.org/officeDocument/2006/relationships/tableStyles"/><Relationship Id="rId3" Target="presProps.xml" Type="http://schemas.openxmlformats.org/officeDocument/2006/relationships/presProps"/><Relationship Id="rId2" Target="viewProps.xml" Type="http://schemas.openxmlformats.org/officeDocument/2006/relationships/viewProps"/><Relationship Id="rId1" Target="theme/theme1.xml" Type="http://schemas.openxmlformats.org/officeDocument/2006/relationships/theme"/></Relationships>
</file>

<file path=ppt/slideLayouts/_rels/slideLayout1.xml.rels><?xml version="1.0" encoding="UTF-8" standalone="yes"?>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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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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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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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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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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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B6CD8E3-2D52-CC49-A459-060EEEDA0F2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 numCol="1"/>
          <a:lstStyle>
            <a:lvl1pPr algn="ctr">
              <a:defRPr sz="6000"/>
            </a:lvl1pPr>
          </a:lstStyle>
          <a:p>
            <a:r>
              <a:rPr altLang="de-DE" lang="de-DE"/>
              <a:t>Mastertitelformat bearbeiten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76B8E0A6-A0C7-3944-BF16-479604354C7F}"/>
              </a:ext>
            </a:extLst>
          </p:cNvPr>
          <p:cNvSpPr>
            <a:spLocks noGrp="1"/>
          </p:cNvSpPr>
          <p:nvPr>
            <p:ph idx="1" type="subTitle"/>
          </p:nvPr>
        </p:nvSpPr>
        <p:spPr>
          <a:xfrm>
            <a:off x="1524000" y="3602038"/>
            <a:ext cx="9144000" cy="1655762"/>
          </a:xfrm>
        </p:spPr>
        <p:txBody>
          <a:bodyPr numCol="1"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de-DE" lang="de-DE"/>
              <a:t>Master-Untertitelformat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74C2CF12-437B-2E45-91E2-8E9C45222BE3}"/>
              </a:ext>
            </a:extLst>
          </p:cNvPr>
          <p:cNvSpPr>
            <a:spLocks noGrp="1"/>
          </p:cNvSpPr>
          <p:nvPr>
            <p:ph idx="10" sz="half" type="dt"/>
          </p:nvPr>
        </p:nvSpPr>
        <p:spPr/>
        <p:txBody>
          <a:bodyPr numCol="1"/>
          <a:lstStyle/>
          <a:p>
            <a:fld id="{33C03887-640F-5D4B-AFD5-813C62320DC5}" type="datetimeFigureOut">
              <a:rPr altLang="de-DE" lang="de-DE"/>
              <a:t>31.05.2020</a:t>
            </a:fld>
            <a:endParaRPr altLang="de-DE"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8D593C77-FDC1-7148-993B-C57E513C6AFB}"/>
              </a:ext>
            </a:extLst>
          </p:cNvPr>
          <p:cNvSpPr>
            <a:spLocks noGrp="1"/>
          </p:cNvSpPr>
          <p:nvPr>
            <p:ph idx="11" sz="quarter" type="ftr"/>
          </p:nvPr>
        </p:nvSpPr>
        <p:spPr/>
        <p:txBody>
          <a:bodyPr numCol="1"/>
          <a:lstStyle/>
          <a:p>
            <a:endParaRPr altLang="de-DE"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C83AA667-5A1E-934C-A349-78D557DF387B}"/>
              </a:ext>
            </a:extLst>
          </p:cNvPr>
          <p:cNvSpPr>
            <a:spLocks noGrp="1"/>
          </p:cNvSpPr>
          <p:nvPr>
            <p:ph idx="12" sz="quarter" type="sldNum"/>
          </p:nvPr>
        </p:nvSpPr>
        <p:spPr/>
        <p:txBody>
          <a:bodyPr numCol="1"/>
          <a:lstStyle/>
          <a:p>
            <a:fld id="{6B5BA3E1-1966-EA47-918C-E6716C1A794E}" type="slidenum">
              <a:rPr altLang="de-DE" lang="de-DE"/>
              <a:t>‹Nr.›</a:t>
            </a:fld>
            <a:endParaRPr altLang="de-DE" lang="de-DE"/>
          </a:p>
        </p:txBody>
      </p:sp>
    </p:spTree>
    <p:extLst>
      <p:ext uri="{BB962C8B-B14F-4D97-AF65-F5344CB8AC3E}">
        <p14:creationId xmlns:p14="http://schemas.microsoft.com/office/powerpoint/2010/main" val="30875092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04E0227-BCF5-DC4A-96B3-07AEEB7FCC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numCol="1"/>
          <a:lstStyle/>
          <a:p>
            <a:r>
              <a:rPr altLang="de-DE"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3ACEBB79-9883-F14A-B33E-E981210DBD2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numCol="1"/>
          <a:lstStyle/>
          <a:p>
            <a:pPr lvl="0"/>
            <a:r>
              <a:rPr altLang="de-DE" lang="de-DE"/>
              <a:t>Mastertextformat bearbeiten</a:t>
            </a:r>
          </a:p>
          <a:p>
            <a:pPr lvl="1"/>
            <a:r>
              <a:rPr altLang="de-DE" lang="de-DE"/>
              <a:t>Zweite Ebene</a:t>
            </a:r>
          </a:p>
          <a:p>
            <a:pPr lvl="2"/>
            <a:r>
              <a:rPr altLang="de-DE" lang="de-DE"/>
              <a:t>Dritte Ebene</a:t>
            </a:r>
          </a:p>
          <a:p>
            <a:pPr lvl="3"/>
            <a:r>
              <a:rPr altLang="de-DE" lang="de-DE"/>
              <a:t>Vierte Ebene</a:t>
            </a:r>
          </a:p>
          <a:p>
            <a:pPr lvl="4"/>
            <a:r>
              <a:rPr altLang="de-DE"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7E706C07-FE7D-D348-BCFF-B437824E548C}"/>
              </a:ext>
            </a:extLst>
          </p:cNvPr>
          <p:cNvSpPr>
            <a:spLocks noGrp="1"/>
          </p:cNvSpPr>
          <p:nvPr>
            <p:ph idx="10" sz="half" type="dt"/>
          </p:nvPr>
        </p:nvSpPr>
        <p:spPr/>
        <p:txBody>
          <a:bodyPr numCol="1"/>
          <a:lstStyle/>
          <a:p>
            <a:fld id="{33C03887-640F-5D4B-AFD5-813C62320DC5}" type="datetimeFigureOut">
              <a:rPr altLang="de-DE" lang="de-DE"/>
              <a:t>31.05.2020</a:t>
            </a:fld>
            <a:endParaRPr altLang="de-DE"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9A5BF007-805B-734C-9E4B-45CDA4A0BD57}"/>
              </a:ext>
            </a:extLst>
          </p:cNvPr>
          <p:cNvSpPr>
            <a:spLocks noGrp="1"/>
          </p:cNvSpPr>
          <p:nvPr>
            <p:ph idx="11" sz="quarter" type="ftr"/>
          </p:nvPr>
        </p:nvSpPr>
        <p:spPr/>
        <p:txBody>
          <a:bodyPr numCol="1"/>
          <a:lstStyle/>
          <a:p>
            <a:endParaRPr altLang="de-DE"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6FA8D2A7-9787-6E4B-BCB4-67125F7DFA91}"/>
              </a:ext>
            </a:extLst>
          </p:cNvPr>
          <p:cNvSpPr>
            <a:spLocks noGrp="1"/>
          </p:cNvSpPr>
          <p:nvPr>
            <p:ph idx="12" sz="quarter" type="sldNum"/>
          </p:nvPr>
        </p:nvSpPr>
        <p:spPr/>
        <p:txBody>
          <a:bodyPr numCol="1"/>
          <a:lstStyle/>
          <a:p>
            <a:fld id="{6B5BA3E1-1966-EA47-918C-E6716C1A794E}" type="slidenum">
              <a:rPr altLang="de-DE" lang="de-DE"/>
              <a:t>‹Nr.›</a:t>
            </a:fld>
            <a:endParaRPr altLang="de-DE" lang="de-DE"/>
          </a:p>
        </p:txBody>
      </p:sp>
    </p:spTree>
    <p:extLst>
      <p:ext uri="{BB962C8B-B14F-4D97-AF65-F5344CB8AC3E}">
        <p14:creationId xmlns:p14="http://schemas.microsoft.com/office/powerpoint/2010/main" val="37683920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Abschnitts-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94F7657-D6CB-A44F-8F6A-297B01BBD4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 numCol="1"/>
          <a:lstStyle>
            <a:lvl1pPr>
              <a:defRPr sz="6000"/>
            </a:lvl1pPr>
          </a:lstStyle>
          <a:p>
            <a:r>
              <a:rPr altLang="de-DE"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6AD5DA6D-FA36-D446-BF50-B1077CB38697}"/>
              </a:ext>
            </a:extLst>
          </p:cNvPr>
          <p:cNvSpPr>
            <a:spLocks noGrp="1"/>
          </p:cNvSpPr>
          <p:nvPr>
            <p:ph idx="1" type="body"/>
          </p:nvPr>
        </p:nvSpPr>
        <p:spPr>
          <a:xfrm>
            <a:off x="831850" y="4589463"/>
            <a:ext cx="10515600" cy="1500187"/>
          </a:xfrm>
        </p:spPr>
        <p:txBody>
          <a:bodyPr numCol="1"/>
          <a:lstStyle>
            <a:lvl1pPr indent="0" marL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de-DE"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A7C76D31-C5B4-384C-B2B6-CAD23504B51C}"/>
              </a:ext>
            </a:extLst>
          </p:cNvPr>
          <p:cNvSpPr>
            <a:spLocks noGrp="1"/>
          </p:cNvSpPr>
          <p:nvPr>
            <p:ph idx="10" sz="half" type="dt"/>
          </p:nvPr>
        </p:nvSpPr>
        <p:spPr/>
        <p:txBody>
          <a:bodyPr numCol="1"/>
          <a:lstStyle/>
          <a:p>
            <a:fld id="{33C03887-640F-5D4B-AFD5-813C62320DC5}" type="datetimeFigureOut">
              <a:rPr altLang="de-DE" lang="de-DE"/>
              <a:t>31.05.2020</a:t>
            </a:fld>
            <a:endParaRPr altLang="de-DE"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557E463D-4E36-FA4A-9B6B-D2EC54B73039}"/>
              </a:ext>
            </a:extLst>
          </p:cNvPr>
          <p:cNvSpPr>
            <a:spLocks noGrp="1"/>
          </p:cNvSpPr>
          <p:nvPr>
            <p:ph idx="11" sz="quarter" type="ftr"/>
          </p:nvPr>
        </p:nvSpPr>
        <p:spPr/>
        <p:txBody>
          <a:bodyPr numCol="1"/>
          <a:lstStyle/>
          <a:p>
            <a:endParaRPr altLang="de-DE"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BE4756C3-C262-8F4F-8853-AE53EFBFA219}"/>
              </a:ext>
            </a:extLst>
          </p:cNvPr>
          <p:cNvSpPr>
            <a:spLocks noGrp="1"/>
          </p:cNvSpPr>
          <p:nvPr>
            <p:ph idx="12" sz="quarter" type="sldNum"/>
          </p:nvPr>
        </p:nvSpPr>
        <p:spPr/>
        <p:txBody>
          <a:bodyPr numCol="1"/>
          <a:lstStyle/>
          <a:p>
            <a:fld id="{6B5BA3E1-1966-EA47-918C-E6716C1A794E}" type="slidenum">
              <a:rPr altLang="de-DE" lang="de-DE"/>
              <a:t>‹Nr.›</a:t>
            </a:fld>
            <a:endParaRPr altLang="de-DE" lang="de-DE"/>
          </a:p>
        </p:txBody>
      </p:sp>
    </p:spTree>
    <p:extLst>
      <p:ext uri="{BB962C8B-B14F-4D97-AF65-F5344CB8AC3E}">
        <p14:creationId xmlns:p14="http://schemas.microsoft.com/office/powerpoint/2010/main" val="18658627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D938756-D0BF-AA41-A4CA-FB661162AD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numCol="1"/>
          <a:lstStyle/>
          <a:p>
            <a:r>
              <a:rPr altLang="de-DE"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AB5F54DB-31B5-4C41-B63C-CBA56540B795}"/>
              </a:ext>
            </a:extLst>
          </p:cNvPr>
          <p:cNvSpPr>
            <a:spLocks noGrp="1"/>
          </p:cNvSpPr>
          <p:nvPr>
            <p:ph idx="1" sz="half"/>
          </p:nvPr>
        </p:nvSpPr>
        <p:spPr>
          <a:xfrm>
            <a:off x="838200" y="1825625"/>
            <a:ext cx="5181600" cy="4351338"/>
          </a:xfrm>
        </p:spPr>
        <p:txBody>
          <a:bodyPr numCol="1"/>
          <a:lstStyle/>
          <a:p>
            <a:pPr lvl="0"/>
            <a:r>
              <a:rPr altLang="de-DE" lang="de-DE"/>
              <a:t>Mastertextformat bearbeiten</a:t>
            </a:r>
          </a:p>
          <a:p>
            <a:pPr lvl="1"/>
            <a:r>
              <a:rPr altLang="de-DE" lang="de-DE"/>
              <a:t>Zweite Ebene</a:t>
            </a:r>
          </a:p>
          <a:p>
            <a:pPr lvl="2"/>
            <a:r>
              <a:rPr altLang="de-DE" lang="de-DE"/>
              <a:t>Dritte Ebene</a:t>
            </a:r>
          </a:p>
          <a:p>
            <a:pPr lvl="3"/>
            <a:r>
              <a:rPr altLang="de-DE" lang="de-DE"/>
              <a:t>Vierte Ebene</a:t>
            </a:r>
          </a:p>
          <a:p>
            <a:pPr lvl="4"/>
            <a:r>
              <a:rPr altLang="de-DE" lang="de-DE"/>
              <a:t>Fünfte Ebene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4959FAFF-B54E-894E-9BB1-4E7EECB7081F}"/>
              </a:ext>
            </a:extLst>
          </p:cNvPr>
          <p:cNvSpPr>
            <a:spLocks noGrp="1"/>
          </p:cNvSpPr>
          <p:nvPr>
            <p:ph idx="2" sz="half"/>
          </p:nvPr>
        </p:nvSpPr>
        <p:spPr>
          <a:xfrm>
            <a:off x="6172200" y="1825625"/>
            <a:ext cx="5181600" cy="4351338"/>
          </a:xfrm>
        </p:spPr>
        <p:txBody>
          <a:bodyPr numCol="1"/>
          <a:lstStyle/>
          <a:p>
            <a:pPr lvl="0"/>
            <a:r>
              <a:rPr altLang="de-DE" lang="de-DE"/>
              <a:t>Mastertextformat bearbeiten</a:t>
            </a:r>
          </a:p>
          <a:p>
            <a:pPr lvl="1"/>
            <a:r>
              <a:rPr altLang="de-DE" lang="de-DE"/>
              <a:t>Zweite Ebene</a:t>
            </a:r>
          </a:p>
          <a:p>
            <a:pPr lvl="2"/>
            <a:r>
              <a:rPr altLang="de-DE" lang="de-DE"/>
              <a:t>Dritte Ebene</a:t>
            </a:r>
          </a:p>
          <a:p>
            <a:pPr lvl="3"/>
            <a:r>
              <a:rPr altLang="de-DE" lang="de-DE"/>
              <a:t>Vierte Ebene</a:t>
            </a:r>
          </a:p>
          <a:p>
            <a:pPr lvl="4"/>
            <a:r>
              <a:rPr altLang="de-DE" lang="de-DE"/>
              <a:t>Fünfte Ebene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7EA3641F-AB1E-CC4A-9C42-3F5E969DB60D}"/>
              </a:ext>
            </a:extLst>
          </p:cNvPr>
          <p:cNvSpPr>
            <a:spLocks noGrp="1"/>
          </p:cNvSpPr>
          <p:nvPr>
            <p:ph idx="10" sz="half" type="dt"/>
          </p:nvPr>
        </p:nvSpPr>
        <p:spPr/>
        <p:txBody>
          <a:bodyPr numCol="1"/>
          <a:lstStyle/>
          <a:p>
            <a:fld id="{33C03887-640F-5D4B-AFD5-813C62320DC5}" type="datetimeFigureOut">
              <a:rPr altLang="de-DE" lang="de-DE"/>
              <a:t>31.05.2020</a:t>
            </a:fld>
            <a:endParaRPr altLang="de-DE"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F1FA49EA-A8B9-3C43-BD7A-2FEFD9D7DEB3}"/>
              </a:ext>
            </a:extLst>
          </p:cNvPr>
          <p:cNvSpPr>
            <a:spLocks noGrp="1"/>
          </p:cNvSpPr>
          <p:nvPr>
            <p:ph idx="11" sz="quarter" type="ftr"/>
          </p:nvPr>
        </p:nvSpPr>
        <p:spPr/>
        <p:txBody>
          <a:bodyPr numCol="1"/>
          <a:lstStyle/>
          <a:p>
            <a:endParaRPr altLang="de-DE"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734300C8-5420-334B-84D7-C1EB2267D18D}"/>
              </a:ext>
            </a:extLst>
          </p:cNvPr>
          <p:cNvSpPr>
            <a:spLocks noGrp="1"/>
          </p:cNvSpPr>
          <p:nvPr>
            <p:ph idx="12" sz="quarter" type="sldNum"/>
          </p:nvPr>
        </p:nvSpPr>
        <p:spPr/>
        <p:txBody>
          <a:bodyPr numCol="1"/>
          <a:lstStyle/>
          <a:p>
            <a:fld id="{6B5BA3E1-1966-EA47-918C-E6716C1A794E}" type="slidenum">
              <a:rPr altLang="de-DE" lang="de-DE"/>
              <a:t>‹Nr.›</a:t>
            </a:fld>
            <a:endParaRPr altLang="de-DE" lang="de-DE"/>
          </a:p>
        </p:txBody>
      </p:sp>
    </p:spTree>
    <p:extLst>
      <p:ext uri="{BB962C8B-B14F-4D97-AF65-F5344CB8AC3E}">
        <p14:creationId xmlns:p14="http://schemas.microsoft.com/office/powerpoint/2010/main" val="41529556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FB8D0E5-ED43-BD4A-B311-A1D2C87398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 numCol="1"/>
          <a:lstStyle/>
          <a:p>
            <a:r>
              <a:rPr altLang="de-DE"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E5FDC859-C743-1C43-B0C1-35B5612CC877}"/>
              </a:ext>
            </a:extLst>
          </p:cNvPr>
          <p:cNvSpPr>
            <a:spLocks noGrp="1"/>
          </p:cNvSpPr>
          <p:nvPr>
            <p:ph idx="1" type="body"/>
          </p:nvPr>
        </p:nvSpPr>
        <p:spPr>
          <a:xfrm>
            <a:off x="839788" y="1681163"/>
            <a:ext cx="5157787" cy="823912"/>
          </a:xfrm>
        </p:spPr>
        <p:txBody>
          <a:bodyPr anchor="b" numCol="1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de-DE"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66D9C459-2173-B940-942E-3306BCEBE5BF}"/>
              </a:ext>
            </a:extLst>
          </p:cNvPr>
          <p:cNvSpPr>
            <a:spLocks noGrp="1"/>
          </p:cNvSpPr>
          <p:nvPr>
            <p:ph idx="2" sz="half"/>
          </p:nvPr>
        </p:nvSpPr>
        <p:spPr>
          <a:xfrm>
            <a:off x="839788" y="2505075"/>
            <a:ext cx="5157787" cy="3684588"/>
          </a:xfrm>
        </p:spPr>
        <p:txBody>
          <a:bodyPr numCol="1"/>
          <a:lstStyle/>
          <a:p>
            <a:pPr lvl="0"/>
            <a:r>
              <a:rPr altLang="de-DE" lang="de-DE"/>
              <a:t>Mastertextformat bearbeiten</a:t>
            </a:r>
          </a:p>
          <a:p>
            <a:pPr lvl="1"/>
            <a:r>
              <a:rPr altLang="de-DE" lang="de-DE"/>
              <a:t>Zweite Ebene</a:t>
            </a:r>
          </a:p>
          <a:p>
            <a:pPr lvl="2"/>
            <a:r>
              <a:rPr altLang="de-DE" lang="de-DE"/>
              <a:t>Dritte Ebene</a:t>
            </a:r>
          </a:p>
          <a:p>
            <a:pPr lvl="3"/>
            <a:r>
              <a:rPr altLang="de-DE" lang="de-DE"/>
              <a:t>Vierte Ebene</a:t>
            </a:r>
          </a:p>
          <a:p>
            <a:pPr lvl="4"/>
            <a:r>
              <a:rPr altLang="de-DE" lang="de-DE"/>
              <a:t>Fünfte Ebene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F29A5D7E-4BA6-9047-86DA-A8EA13E74D8A}"/>
              </a:ext>
            </a:extLst>
          </p:cNvPr>
          <p:cNvSpPr>
            <a:spLocks noGrp="1"/>
          </p:cNvSpPr>
          <p:nvPr>
            <p:ph idx="3" sz="quarter" type="body"/>
          </p:nvPr>
        </p:nvSpPr>
        <p:spPr>
          <a:xfrm>
            <a:off x="6172200" y="1681163"/>
            <a:ext cx="5183188" cy="823912"/>
          </a:xfrm>
        </p:spPr>
        <p:txBody>
          <a:bodyPr anchor="b" numCol="1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de-DE"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272D0527-5C5E-1E49-A0D3-0D73D0DA47BF}"/>
              </a:ext>
            </a:extLst>
          </p:cNvPr>
          <p:cNvSpPr>
            <a:spLocks noGrp="1"/>
          </p:cNvSpPr>
          <p:nvPr>
            <p:ph idx="4" sz="quarter"/>
          </p:nvPr>
        </p:nvSpPr>
        <p:spPr>
          <a:xfrm>
            <a:off x="6172200" y="2505075"/>
            <a:ext cx="5183188" cy="3684588"/>
          </a:xfrm>
        </p:spPr>
        <p:txBody>
          <a:bodyPr numCol="1"/>
          <a:lstStyle/>
          <a:p>
            <a:pPr lvl="0"/>
            <a:r>
              <a:rPr altLang="de-DE" lang="de-DE"/>
              <a:t>Mastertextformat bearbeiten</a:t>
            </a:r>
          </a:p>
          <a:p>
            <a:pPr lvl="1"/>
            <a:r>
              <a:rPr altLang="de-DE" lang="de-DE"/>
              <a:t>Zweite Ebene</a:t>
            </a:r>
          </a:p>
          <a:p>
            <a:pPr lvl="2"/>
            <a:r>
              <a:rPr altLang="de-DE" lang="de-DE"/>
              <a:t>Dritte Ebene</a:t>
            </a:r>
          </a:p>
          <a:p>
            <a:pPr lvl="3"/>
            <a:r>
              <a:rPr altLang="de-DE" lang="de-DE"/>
              <a:t>Vierte Ebene</a:t>
            </a:r>
          </a:p>
          <a:p>
            <a:pPr lvl="4"/>
            <a:r>
              <a:rPr altLang="de-DE" lang="de-DE"/>
              <a:t>Fünfte Ebene</a:t>
            </a:r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77D1620D-17E8-C148-8CA4-E553506BD6AF}"/>
              </a:ext>
            </a:extLst>
          </p:cNvPr>
          <p:cNvSpPr>
            <a:spLocks noGrp="1"/>
          </p:cNvSpPr>
          <p:nvPr>
            <p:ph idx="10" sz="half" type="dt"/>
          </p:nvPr>
        </p:nvSpPr>
        <p:spPr/>
        <p:txBody>
          <a:bodyPr numCol="1"/>
          <a:lstStyle/>
          <a:p>
            <a:fld id="{33C03887-640F-5D4B-AFD5-813C62320DC5}" type="datetimeFigureOut">
              <a:rPr altLang="de-DE" lang="de-DE"/>
              <a:t>31.05.2020</a:t>
            </a:fld>
            <a:endParaRPr altLang="de-DE" lang="de-DE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CE0A5A62-4FEE-F740-BB90-1A2964D958E3}"/>
              </a:ext>
            </a:extLst>
          </p:cNvPr>
          <p:cNvSpPr>
            <a:spLocks noGrp="1"/>
          </p:cNvSpPr>
          <p:nvPr>
            <p:ph idx="11" sz="quarter" type="ftr"/>
          </p:nvPr>
        </p:nvSpPr>
        <p:spPr/>
        <p:txBody>
          <a:bodyPr numCol="1"/>
          <a:lstStyle/>
          <a:p>
            <a:endParaRPr altLang="de-DE" lang="de-DE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94894170-F9F1-0C4F-AB92-B26D6FC46245}"/>
              </a:ext>
            </a:extLst>
          </p:cNvPr>
          <p:cNvSpPr>
            <a:spLocks noGrp="1"/>
          </p:cNvSpPr>
          <p:nvPr>
            <p:ph idx="12" sz="quarter" type="sldNum"/>
          </p:nvPr>
        </p:nvSpPr>
        <p:spPr/>
        <p:txBody>
          <a:bodyPr numCol="1"/>
          <a:lstStyle/>
          <a:p>
            <a:fld id="{6B5BA3E1-1966-EA47-918C-E6716C1A794E}" type="slidenum">
              <a:rPr altLang="de-DE" lang="de-DE"/>
              <a:t>‹Nr.›</a:t>
            </a:fld>
            <a:endParaRPr altLang="de-DE" lang="de-DE"/>
          </a:p>
        </p:txBody>
      </p:sp>
    </p:spTree>
    <p:extLst>
      <p:ext uri="{BB962C8B-B14F-4D97-AF65-F5344CB8AC3E}">
        <p14:creationId xmlns:p14="http://schemas.microsoft.com/office/powerpoint/2010/main" val="28585598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E8BB321-C747-8045-8606-605991AF4A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numCol="1"/>
          <a:lstStyle/>
          <a:p>
            <a:r>
              <a:rPr altLang="de-DE" lang="de-DE"/>
              <a:t>Mastertitelformat bearbeiten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456080FC-0C97-8A47-A92F-47ED2D32C4F8}"/>
              </a:ext>
            </a:extLst>
          </p:cNvPr>
          <p:cNvSpPr>
            <a:spLocks noGrp="1"/>
          </p:cNvSpPr>
          <p:nvPr>
            <p:ph idx="10" sz="half" type="dt"/>
          </p:nvPr>
        </p:nvSpPr>
        <p:spPr/>
        <p:txBody>
          <a:bodyPr numCol="1"/>
          <a:lstStyle/>
          <a:p>
            <a:fld id="{33C03887-640F-5D4B-AFD5-813C62320DC5}" type="datetimeFigureOut">
              <a:rPr altLang="de-DE" lang="de-DE"/>
              <a:t>31.05.2020</a:t>
            </a:fld>
            <a:endParaRPr altLang="de-DE"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BA57A422-5FE5-7742-9469-BA9F3E25F7AB}"/>
              </a:ext>
            </a:extLst>
          </p:cNvPr>
          <p:cNvSpPr>
            <a:spLocks noGrp="1"/>
          </p:cNvSpPr>
          <p:nvPr>
            <p:ph idx="11" sz="quarter" type="ftr"/>
          </p:nvPr>
        </p:nvSpPr>
        <p:spPr/>
        <p:txBody>
          <a:bodyPr numCol="1"/>
          <a:lstStyle/>
          <a:p>
            <a:endParaRPr altLang="de-DE"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AE6B2108-EAFF-D844-A3A1-79A70C1239B8}"/>
              </a:ext>
            </a:extLst>
          </p:cNvPr>
          <p:cNvSpPr>
            <a:spLocks noGrp="1"/>
          </p:cNvSpPr>
          <p:nvPr>
            <p:ph idx="12" sz="quarter" type="sldNum"/>
          </p:nvPr>
        </p:nvSpPr>
        <p:spPr/>
        <p:txBody>
          <a:bodyPr numCol="1"/>
          <a:lstStyle/>
          <a:p>
            <a:fld id="{6B5BA3E1-1966-EA47-918C-E6716C1A794E}" type="slidenum">
              <a:rPr altLang="de-DE" lang="de-DE"/>
              <a:t>‹Nr.›</a:t>
            </a:fld>
            <a:endParaRPr altLang="de-DE" lang="de-DE"/>
          </a:p>
        </p:txBody>
      </p:sp>
    </p:spTree>
    <p:extLst>
      <p:ext uri="{BB962C8B-B14F-4D97-AF65-F5344CB8AC3E}">
        <p14:creationId xmlns:p14="http://schemas.microsoft.com/office/powerpoint/2010/main" val="13722133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19641412-3A27-234C-83B5-BBF91CDFF8A9}"/>
              </a:ext>
            </a:extLst>
          </p:cNvPr>
          <p:cNvSpPr>
            <a:spLocks noGrp="1"/>
          </p:cNvSpPr>
          <p:nvPr>
            <p:ph idx="10" sz="half" type="dt"/>
          </p:nvPr>
        </p:nvSpPr>
        <p:spPr/>
        <p:txBody>
          <a:bodyPr numCol="1"/>
          <a:lstStyle/>
          <a:p>
            <a:fld id="{33C03887-640F-5D4B-AFD5-813C62320DC5}" type="datetimeFigureOut">
              <a:rPr altLang="de-DE" lang="de-DE"/>
              <a:t>31.05.2020</a:t>
            </a:fld>
            <a:endParaRPr altLang="de-DE"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AE9E6EFE-9D7C-DB40-AE0D-473FB0FD4112}"/>
              </a:ext>
            </a:extLst>
          </p:cNvPr>
          <p:cNvSpPr>
            <a:spLocks noGrp="1"/>
          </p:cNvSpPr>
          <p:nvPr>
            <p:ph idx="11" sz="quarter" type="ftr"/>
          </p:nvPr>
        </p:nvSpPr>
        <p:spPr/>
        <p:txBody>
          <a:bodyPr numCol="1"/>
          <a:lstStyle/>
          <a:p>
            <a:endParaRPr altLang="de-DE"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F519B67C-F43C-B444-B841-03A4B91AA06C}"/>
              </a:ext>
            </a:extLst>
          </p:cNvPr>
          <p:cNvSpPr>
            <a:spLocks noGrp="1"/>
          </p:cNvSpPr>
          <p:nvPr>
            <p:ph idx="12" sz="quarter" type="sldNum"/>
          </p:nvPr>
        </p:nvSpPr>
        <p:spPr/>
        <p:txBody>
          <a:bodyPr numCol="1"/>
          <a:lstStyle/>
          <a:p>
            <a:fld id="{6B5BA3E1-1966-EA47-918C-E6716C1A794E}" type="slidenum">
              <a:rPr altLang="de-DE" lang="de-DE"/>
              <a:t>‹Nr.›</a:t>
            </a:fld>
            <a:endParaRPr altLang="de-DE" lang="de-DE"/>
          </a:p>
        </p:txBody>
      </p:sp>
    </p:spTree>
    <p:extLst>
      <p:ext uri="{BB962C8B-B14F-4D97-AF65-F5344CB8AC3E}">
        <p14:creationId xmlns:p14="http://schemas.microsoft.com/office/powerpoint/2010/main" val="30534858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95ABA07-870A-2247-A6DB-34020BE15C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 numCol="1"/>
          <a:lstStyle>
            <a:lvl1pPr>
              <a:defRPr sz="3200"/>
            </a:lvl1pPr>
          </a:lstStyle>
          <a:p>
            <a:r>
              <a:rPr altLang="de-DE"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96562449-065C-8E48-A4E1-D7A8711EAE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 numCol="1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de-DE" lang="de-DE"/>
              <a:t>Mastertextformat bearbeiten</a:t>
            </a:r>
          </a:p>
          <a:p>
            <a:pPr lvl="1"/>
            <a:r>
              <a:rPr altLang="de-DE" lang="de-DE"/>
              <a:t>Zweite Ebene</a:t>
            </a:r>
          </a:p>
          <a:p>
            <a:pPr lvl="2"/>
            <a:r>
              <a:rPr altLang="de-DE" lang="de-DE"/>
              <a:t>Dritte Ebene</a:t>
            </a:r>
          </a:p>
          <a:p>
            <a:pPr lvl="3"/>
            <a:r>
              <a:rPr altLang="de-DE" lang="de-DE"/>
              <a:t>Vierte Ebene</a:t>
            </a:r>
          </a:p>
          <a:p>
            <a:pPr lvl="4"/>
            <a:r>
              <a:rPr altLang="de-DE" lang="de-DE"/>
              <a:t>Fünfte Ebene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38236B2F-D510-CF42-B56F-4EDAE692CF92}"/>
              </a:ext>
            </a:extLst>
          </p:cNvPr>
          <p:cNvSpPr>
            <a:spLocks noGrp="1"/>
          </p:cNvSpPr>
          <p:nvPr>
            <p:ph idx="2" sz="half" type="body"/>
          </p:nvPr>
        </p:nvSpPr>
        <p:spPr>
          <a:xfrm>
            <a:off x="839788" y="2057400"/>
            <a:ext cx="3932237" cy="3811588"/>
          </a:xfrm>
        </p:spPr>
        <p:txBody>
          <a:bodyPr numCol="1"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de-DE"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08A8F6C8-A840-424E-AA50-4AA69FD2CAA5}"/>
              </a:ext>
            </a:extLst>
          </p:cNvPr>
          <p:cNvSpPr>
            <a:spLocks noGrp="1"/>
          </p:cNvSpPr>
          <p:nvPr>
            <p:ph idx="10" sz="half" type="dt"/>
          </p:nvPr>
        </p:nvSpPr>
        <p:spPr/>
        <p:txBody>
          <a:bodyPr numCol="1"/>
          <a:lstStyle/>
          <a:p>
            <a:fld id="{33C03887-640F-5D4B-AFD5-813C62320DC5}" type="datetimeFigureOut">
              <a:rPr altLang="de-DE" lang="de-DE"/>
              <a:t>31.05.2020</a:t>
            </a:fld>
            <a:endParaRPr altLang="de-DE"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058AB3D0-BEDF-6E4F-B15F-0B2F5DEEA215}"/>
              </a:ext>
            </a:extLst>
          </p:cNvPr>
          <p:cNvSpPr>
            <a:spLocks noGrp="1"/>
          </p:cNvSpPr>
          <p:nvPr>
            <p:ph idx="11" sz="quarter" type="ftr"/>
          </p:nvPr>
        </p:nvSpPr>
        <p:spPr/>
        <p:txBody>
          <a:bodyPr numCol="1"/>
          <a:lstStyle/>
          <a:p>
            <a:endParaRPr altLang="de-DE"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D6DBC310-7FC0-4245-9EA5-3B5FC406F421}"/>
              </a:ext>
            </a:extLst>
          </p:cNvPr>
          <p:cNvSpPr>
            <a:spLocks noGrp="1"/>
          </p:cNvSpPr>
          <p:nvPr>
            <p:ph idx="12" sz="quarter" type="sldNum"/>
          </p:nvPr>
        </p:nvSpPr>
        <p:spPr/>
        <p:txBody>
          <a:bodyPr numCol="1"/>
          <a:lstStyle/>
          <a:p>
            <a:fld id="{6B5BA3E1-1966-EA47-918C-E6716C1A794E}" type="slidenum">
              <a:rPr altLang="de-DE" lang="de-DE"/>
              <a:t>‹Nr.›</a:t>
            </a:fld>
            <a:endParaRPr altLang="de-DE" lang="de-DE"/>
          </a:p>
        </p:txBody>
      </p:sp>
    </p:spTree>
    <p:extLst>
      <p:ext uri="{BB962C8B-B14F-4D97-AF65-F5344CB8AC3E}">
        <p14:creationId xmlns:p14="http://schemas.microsoft.com/office/powerpoint/2010/main" val="24239310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138A7DB-0616-F84C-8EFC-A75672E05C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 numCol="1"/>
          <a:lstStyle>
            <a:lvl1pPr>
              <a:defRPr sz="3200"/>
            </a:lvl1pPr>
          </a:lstStyle>
          <a:p>
            <a:r>
              <a:rPr altLang="de-DE" lang="de-DE"/>
              <a:t>Mastertitelformat bearbeiten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C86096CF-B89D-7648-87C5-22C9489C0EFD}"/>
              </a:ext>
            </a:extLst>
          </p:cNvPr>
          <p:cNvSpPr>
            <a:spLocks noGrp="1"/>
          </p:cNvSpPr>
          <p:nvPr>
            <p:ph idx="1" type="pic"/>
          </p:nvPr>
        </p:nvSpPr>
        <p:spPr>
          <a:xfrm>
            <a:off x="5183188" y="987425"/>
            <a:ext cx="6172200" cy="4873625"/>
          </a:xfrm>
        </p:spPr>
        <p:txBody>
          <a:bodyPr numCol="1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endParaRPr altLang="de-DE" lang="de-DE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1ABB6D2A-DB9D-E544-8054-0B93D0CDDFE1}"/>
              </a:ext>
            </a:extLst>
          </p:cNvPr>
          <p:cNvSpPr>
            <a:spLocks noGrp="1"/>
          </p:cNvSpPr>
          <p:nvPr>
            <p:ph idx="2" sz="half" type="body"/>
          </p:nvPr>
        </p:nvSpPr>
        <p:spPr>
          <a:xfrm>
            <a:off x="839788" y="2057400"/>
            <a:ext cx="3932237" cy="3811588"/>
          </a:xfrm>
        </p:spPr>
        <p:txBody>
          <a:bodyPr numCol="1"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de-DE"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D3044E65-1032-4C4B-92A8-4D2742A697A4}"/>
              </a:ext>
            </a:extLst>
          </p:cNvPr>
          <p:cNvSpPr>
            <a:spLocks noGrp="1"/>
          </p:cNvSpPr>
          <p:nvPr>
            <p:ph idx="10" sz="half" type="dt"/>
          </p:nvPr>
        </p:nvSpPr>
        <p:spPr/>
        <p:txBody>
          <a:bodyPr numCol="1"/>
          <a:lstStyle/>
          <a:p>
            <a:fld id="{33C03887-640F-5D4B-AFD5-813C62320DC5}" type="datetimeFigureOut">
              <a:rPr altLang="de-DE" lang="de-DE"/>
              <a:t>31.05.2020</a:t>
            </a:fld>
            <a:endParaRPr altLang="de-DE"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F26DC4BB-835E-4944-802E-6714B0CF80AD}"/>
              </a:ext>
            </a:extLst>
          </p:cNvPr>
          <p:cNvSpPr>
            <a:spLocks noGrp="1"/>
          </p:cNvSpPr>
          <p:nvPr>
            <p:ph idx="11" sz="quarter" type="ftr"/>
          </p:nvPr>
        </p:nvSpPr>
        <p:spPr/>
        <p:txBody>
          <a:bodyPr numCol="1"/>
          <a:lstStyle/>
          <a:p>
            <a:endParaRPr altLang="de-DE"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D8BB7FDE-5F66-394A-9B21-060183CF72E1}"/>
              </a:ext>
            </a:extLst>
          </p:cNvPr>
          <p:cNvSpPr>
            <a:spLocks noGrp="1"/>
          </p:cNvSpPr>
          <p:nvPr>
            <p:ph idx="12" sz="quarter" type="sldNum"/>
          </p:nvPr>
        </p:nvSpPr>
        <p:spPr/>
        <p:txBody>
          <a:bodyPr numCol="1"/>
          <a:lstStyle/>
          <a:p>
            <a:fld id="{6B5BA3E1-1966-EA47-918C-E6716C1A794E}" type="slidenum">
              <a:rPr altLang="de-DE" lang="de-DE"/>
              <a:t>‹Nr.›</a:t>
            </a:fld>
            <a:endParaRPr altLang="de-DE" lang="de-DE"/>
          </a:p>
        </p:txBody>
      </p:sp>
    </p:spTree>
    <p:extLst>
      <p:ext uri="{BB962C8B-B14F-4D97-AF65-F5344CB8AC3E}">
        <p14:creationId xmlns:p14="http://schemas.microsoft.com/office/powerpoint/2010/main" val="6144350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0ED8C84-BB8F-5241-8914-392E570173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numCol="1"/>
          <a:lstStyle/>
          <a:p>
            <a:r>
              <a:rPr altLang="de-DE"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D846975B-0710-F54E-84E0-AE03A40FB0D8}"/>
              </a:ext>
            </a:extLst>
          </p:cNvPr>
          <p:cNvSpPr>
            <a:spLocks noGrp="1"/>
          </p:cNvSpPr>
          <p:nvPr>
            <p:ph idx="1" orient="vert" type="body"/>
          </p:nvPr>
        </p:nvSpPr>
        <p:spPr/>
        <p:txBody>
          <a:bodyPr numCol="1" vert="eaVert"/>
          <a:lstStyle/>
          <a:p>
            <a:pPr lvl="0"/>
            <a:r>
              <a:rPr altLang="de-DE" lang="de-DE"/>
              <a:t>Mastertextformat bearbeiten</a:t>
            </a:r>
          </a:p>
          <a:p>
            <a:pPr lvl="1"/>
            <a:r>
              <a:rPr altLang="de-DE" lang="de-DE"/>
              <a:t>Zweite Ebene</a:t>
            </a:r>
          </a:p>
          <a:p>
            <a:pPr lvl="2"/>
            <a:r>
              <a:rPr altLang="de-DE" lang="de-DE"/>
              <a:t>Dritte Ebene</a:t>
            </a:r>
          </a:p>
          <a:p>
            <a:pPr lvl="3"/>
            <a:r>
              <a:rPr altLang="de-DE" lang="de-DE"/>
              <a:t>Vierte Ebene</a:t>
            </a:r>
          </a:p>
          <a:p>
            <a:pPr lvl="4"/>
            <a:r>
              <a:rPr altLang="de-DE"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BBAC7FF5-2879-8C41-9108-E0798FF7AF53}"/>
              </a:ext>
            </a:extLst>
          </p:cNvPr>
          <p:cNvSpPr>
            <a:spLocks noGrp="1"/>
          </p:cNvSpPr>
          <p:nvPr>
            <p:ph idx="10" sz="half" type="dt"/>
          </p:nvPr>
        </p:nvSpPr>
        <p:spPr/>
        <p:txBody>
          <a:bodyPr numCol="1"/>
          <a:lstStyle/>
          <a:p>
            <a:fld id="{33C03887-640F-5D4B-AFD5-813C62320DC5}" type="datetimeFigureOut">
              <a:rPr altLang="de-DE" lang="de-DE"/>
              <a:t>31.05.2020</a:t>
            </a:fld>
            <a:endParaRPr altLang="de-DE"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88417961-B498-D54F-ABA4-645EF854C25A}"/>
              </a:ext>
            </a:extLst>
          </p:cNvPr>
          <p:cNvSpPr>
            <a:spLocks noGrp="1"/>
          </p:cNvSpPr>
          <p:nvPr>
            <p:ph idx="11" sz="quarter" type="ftr"/>
          </p:nvPr>
        </p:nvSpPr>
        <p:spPr/>
        <p:txBody>
          <a:bodyPr numCol="1"/>
          <a:lstStyle/>
          <a:p>
            <a:endParaRPr altLang="de-DE"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0956C26F-A75D-A142-9042-58288330FBC1}"/>
              </a:ext>
            </a:extLst>
          </p:cNvPr>
          <p:cNvSpPr>
            <a:spLocks noGrp="1"/>
          </p:cNvSpPr>
          <p:nvPr>
            <p:ph idx="12" sz="quarter" type="sldNum"/>
          </p:nvPr>
        </p:nvSpPr>
        <p:spPr/>
        <p:txBody>
          <a:bodyPr numCol="1"/>
          <a:lstStyle/>
          <a:p>
            <a:fld id="{6B5BA3E1-1966-EA47-918C-E6716C1A794E}" type="slidenum">
              <a:rPr altLang="de-DE" lang="de-DE"/>
              <a:t>‹Nr.›</a:t>
            </a:fld>
            <a:endParaRPr altLang="de-DE" lang="de-DE"/>
          </a:p>
        </p:txBody>
      </p:sp>
    </p:spTree>
    <p:extLst>
      <p:ext uri="{BB962C8B-B14F-4D97-AF65-F5344CB8AC3E}">
        <p14:creationId xmlns:p14="http://schemas.microsoft.com/office/powerpoint/2010/main" val="31926427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31222825-7892-E542-8FDD-4687473615B3}"/>
              </a:ext>
            </a:extLst>
          </p:cNvPr>
          <p:cNvSpPr>
            <a:spLocks noGrp="1"/>
          </p:cNvSpPr>
          <p:nvPr>
            <p:ph orient="vert" type="title"/>
          </p:nvPr>
        </p:nvSpPr>
        <p:spPr>
          <a:xfrm>
            <a:off x="8724900" y="365125"/>
            <a:ext cx="2628900" cy="5811838"/>
          </a:xfrm>
        </p:spPr>
        <p:txBody>
          <a:bodyPr numCol="1" vert="eaVert"/>
          <a:lstStyle/>
          <a:p>
            <a:r>
              <a:rPr altLang="de-DE"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231FF21A-661A-9D4F-BAA4-ECF66030042F}"/>
              </a:ext>
            </a:extLst>
          </p:cNvPr>
          <p:cNvSpPr>
            <a:spLocks noGrp="1"/>
          </p:cNvSpPr>
          <p:nvPr>
            <p:ph idx="1" orient="vert" type="body"/>
          </p:nvPr>
        </p:nvSpPr>
        <p:spPr>
          <a:xfrm>
            <a:off x="838200" y="365125"/>
            <a:ext cx="7734300" cy="5811838"/>
          </a:xfrm>
        </p:spPr>
        <p:txBody>
          <a:bodyPr numCol="1" vert="eaVert"/>
          <a:lstStyle/>
          <a:p>
            <a:pPr lvl="0"/>
            <a:r>
              <a:rPr altLang="de-DE" lang="de-DE"/>
              <a:t>Mastertextformat bearbeiten</a:t>
            </a:r>
          </a:p>
          <a:p>
            <a:pPr lvl="1"/>
            <a:r>
              <a:rPr altLang="de-DE" lang="de-DE"/>
              <a:t>Zweite Ebene</a:t>
            </a:r>
          </a:p>
          <a:p>
            <a:pPr lvl="2"/>
            <a:r>
              <a:rPr altLang="de-DE" lang="de-DE"/>
              <a:t>Dritte Ebene</a:t>
            </a:r>
          </a:p>
          <a:p>
            <a:pPr lvl="3"/>
            <a:r>
              <a:rPr altLang="de-DE" lang="de-DE"/>
              <a:t>Vierte Ebene</a:t>
            </a:r>
          </a:p>
          <a:p>
            <a:pPr lvl="4"/>
            <a:r>
              <a:rPr altLang="de-DE"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9822848B-94FD-D943-B1CC-96F80EA8860C}"/>
              </a:ext>
            </a:extLst>
          </p:cNvPr>
          <p:cNvSpPr>
            <a:spLocks noGrp="1"/>
          </p:cNvSpPr>
          <p:nvPr>
            <p:ph idx="10" sz="half" type="dt"/>
          </p:nvPr>
        </p:nvSpPr>
        <p:spPr/>
        <p:txBody>
          <a:bodyPr numCol="1"/>
          <a:lstStyle/>
          <a:p>
            <a:fld id="{33C03887-640F-5D4B-AFD5-813C62320DC5}" type="datetimeFigureOut">
              <a:rPr altLang="de-DE" lang="de-DE"/>
              <a:t>31.05.2020</a:t>
            </a:fld>
            <a:endParaRPr altLang="de-DE"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8F0D5E70-70D0-AD48-A883-0F58045389C9}"/>
              </a:ext>
            </a:extLst>
          </p:cNvPr>
          <p:cNvSpPr>
            <a:spLocks noGrp="1"/>
          </p:cNvSpPr>
          <p:nvPr>
            <p:ph idx="11" sz="quarter" type="ftr"/>
          </p:nvPr>
        </p:nvSpPr>
        <p:spPr/>
        <p:txBody>
          <a:bodyPr numCol="1"/>
          <a:lstStyle/>
          <a:p>
            <a:endParaRPr altLang="de-DE"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E503DD92-0BCE-A043-A763-C0D7CB9BCDEE}"/>
              </a:ext>
            </a:extLst>
          </p:cNvPr>
          <p:cNvSpPr>
            <a:spLocks noGrp="1"/>
          </p:cNvSpPr>
          <p:nvPr>
            <p:ph idx="12" sz="quarter" type="sldNum"/>
          </p:nvPr>
        </p:nvSpPr>
        <p:spPr/>
        <p:txBody>
          <a:bodyPr numCol="1"/>
          <a:lstStyle/>
          <a:p>
            <a:fld id="{6B5BA3E1-1966-EA47-918C-E6716C1A794E}" type="slidenum">
              <a:rPr altLang="de-DE" lang="de-DE"/>
              <a:t>‹Nr.›</a:t>
            </a:fld>
            <a:endParaRPr altLang="de-DE" lang="de-DE"/>
          </a:p>
        </p:txBody>
      </p:sp>
    </p:spTree>
    <p:extLst>
      <p:ext uri="{BB962C8B-B14F-4D97-AF65-F5344CB8AC3E}">
        <p14:creationId xmlns:p14="http://schemas.microsoft.com/office/powerpoint/2010/main" val="2461218487"/>
      </p:ext>
    </p:extLst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2" Target="../slideLayouts/slideLayout11.xml" Type="http://schemas.openxmlformats.org/officeDocument/2006/relationships/slideLayout"/><Relationship Id="rId11" Target="../slideLayouts/slideLayout10.xml" Type="http://schemas.openxmlformats.org/officeDocument/2006/relationships/slideLayout"/><Relationship Id="rId9" Target="../slideLayouts/slideLayout8.xml" Type="http://schemas.openxmlformats.org/officeDocument/2006/relationships/slideLayout"/><Relationship Id="rId10" Target="../slideLayouts/slideLayout9.xml" Type="http://schemas.openxmlformats.org/officeDocument/2006/relationships/slideLayout"/><Relationship Id="rId8" Target="../slideLayouts/slideLayout7.xml" Type="http://schemas.openxmlformats.org/officeDocument/2006/relationships/slideLayout"/><Relationship Id="rId7" Target="../slideLayouts/slideLayout6.xml" Type="http://schemas.openxmlformats.org/officeDocument/2006/relationships/slideLayout"/><Relationship Id="rId6" Target="../slideLayouts/slideLayout5.xml" Type="http://schemas.openxmlformats.org/officeDocument/2006/relationships/slideLayout"/><Relationship Id="rId5" Target="../slideLayouts/slideLayout4.xml" Type="http://schemas.openxmlformats.org/officeDocument/2006/relationships/slideLayout"/><Relationship Id="rId4" Target="../slideLayouts/slideLayout3.xml" Type="http://schemas.openxmlformats.org/officeDocument/2006/relationships/slideLayout"/><Relationship Id="rId3" Target="../slideLayouts/slideLayout2.xml" Type="http://schemas.openxmlformats.org/officeDocument/2006/relationships/slideLayout"/><Relationship Id="rId2" Target="../slideLayouts/slideLayout1.xml" Type="http://schemas.openxmlformats.org/officeDocument/2006/relationships/slideLayout"/><Relationship Id="rId1" Target="../theme/theme1.xml" Type="http://schemas.openxmlformats.org/officeDocument/2006/relationships/theme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475B307F-8DA4-BF42-8755-ED50F12536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anchor="ctr" bIns="45720" lIns="91440" numCol="1" rIns="91440" rtlCol="0" tIns="45720" vert="horz">
            <a:normAutofit/>
          </a:bodyPr>
          <a:lstStyle/>
          <a:p>
            <a:r>
              <a:rPr altLang="de-DE"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3F1CA48D-28D1-9044-88B8-F948D03EFA75}"/>
              </a:ext>
            </a:extLst>
          </p:cNvPr>
          <p:cNvSpPr>
            <a:spLocks noGrp="1"/>
          </p:cNvSpPr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bIns="45720" lIns="91440" numCol="1" rIns="91440" rtlCol="0" tIns="45720" vert="horz">
            <a:normAutofit/>
          </a:bodyPr>
          <a:lstStyle/>
          <a:p>
            <a:pPr lvl="0"/>
            <a:r>
              <a:rPr altLang="de-DE" lang="de-DE"/>
              <a:t>Mastertextformat bearbeiten</a:t>
            </a:r>
          </a:p>
          <a:p>
            <a:pPr lvl="1"/>
            <a:r>
              <a:rPr altLang="de-DE" lang="de-DE"/>
              <a:t>Zweite Ebene</a:t>
            </a:r>
          </a:p>
          <a:p>
            <a:pPr lvl="2"/>
            <a:r>
              <a:rPr altLang="de-DE" lang="de-DE"/>
              <a:t>Dritte Ebene</a:t>
            </a:r>
          </a:p>
          <a:p>
            <a:pPr lvl="3"/>
            <a:r>
              <a:rPr altLang="de-DE" lang="de-DE"/>
              <a:t>Vierte Ebene</a:t>
            </a:r>
          </a:p>
          <a:p>
            <a:pPr lvl="4"/>
            <a:r>
              <a:rPr altLang="de-DE"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3410726D-B283-7C45-AF0D-E3145703025B}"/>
              </a:ext>
            </a:extLst>
          </p:cNvPr>
          <p:cNvSpPr>
            <a:spLocks noGrp="1"/>
          </p:cNvSpPr>
          <p:nvPr>
            <p:ph idx="2" sz="half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anchor="ctr" bIns="45720" lIns="91440" numCol="1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C03887-640F-5D4B-AFD5-813C62320DC5}" type="datetimeFigureOut">
              <a:rPr altLang="de-DE" lang="de-DE"/>
              <a:t>31.05.2020</a:t>
            </a:fld>
            <a:endParaRPr altLang="de-DE"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72EBDB7F-5CA3-8A4A-8237-759931FB411D}"/>
              </a:ext>
            </a:extLst>
          </p:cNvPr>
          <p:cNvSpPr>
            <a:spLocks noGrp="1"/>
          </p:cNvSpPr>
          <p:nvPr>
            <p:ph idx="3" sz="quarter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anchor="ctr" bIns="45720" lIns="91440" numCol="1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de-DE"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4935FABF-0D7A-9648-8B6E-DE8FB3403482}"/>
              </a:ext>
            </a:extLst>
          </p:cNvPr>
          <p:cNvSpPr>
            <a:spLocks noGrp="1"/>
          </p:cNvSpPr>
          <p:nvPr>
            <p:ph idx="4" sz="quarter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anchor="ctr" bIns="45720" lIns="91440" numCol="1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5BA3E1-1966-EA47-918C-E6716C1A794E}" type="slidenum">
              <a:rPr altLang="de-DE" lang="de-DE"/>
              <a:t>‹Nr.›</a:t>
            </a:fld>
            <a:endParaRPr altLang="de-DE" lang="de-DE"/>
          </a:p>
        </p:txBody>
      </p:sp>
    </p:spTree>
    <p:extLst>
      <p:ext uri="{BB962C8B-B14F-4D97-AF65-F5344CB8AC3E}">
        <p14:creationId xmlns:p14="http://schemas.microsoft.com/office/powerpoint/2010/main" val="1595805673"/>
      </p:ext>
    </p:extLst>
  </p:cSld>
  <p:clrMap accent1="accent1" accent2="accent2" accent3="accent3" accent4="accent4" accent5="accent5" accent6="accent6" bg1="lt1" bg2="lt2" folHlink="folHlink" hlink="hlink" tx1="dk1" tx2="dk2"/>
  <p:sldLayoutIdLst>
    <p:sldLayoutId id="2147483648" r:id="rId2"/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kern="1200" sz="44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charset="0" panose="020B0604020202020204" pitchFamily="34" typeface="Arial"/>
        <a:buChar char="•"/>
        <a:defRPr kern="1200" sz="28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24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20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altLang="de-DE" lang="de-DE"/>
      </a:defPPr>
      <a:lvl1pPr algn="l" defTabSz="914400" eaLnBrk="1" hangingPunct="1" latinLnBrk="0" marL="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arget="../slideLayouts/slideLayout1.xml" Type="http://schemas.openxmlformats.org/officeDocument/2006/relationships/slideLayout"/></Relationships>
</file>

<file path=ppt/slides/_rels/slide2.xml.rels><?xml version="1.0" encoding="UTF-8" standalone="yes"?><Relationships xmlns="http://schemas.openxmlformats.org/package/2006/relationships"><Relationship Id="rId1" Target="../slideLayouts/slideLayout2.xml" Type="http://schemas.openxmlformats.org/officeDocument/2006/relationships/slideLayout"/></Relationships>
</file>

<file path=ppt/slides/_rels/slide3.xml.rels><?xml version="1.0" encoding="UTF-8" standalone="yes"?><Relationships xmlns="http://schemas.openxmlformats.org/package/2006/relationships"><Relationship Id="rId1" Target="../slideLayouts/slideLayout2.xml" Type="http://schemas.openxmlformats.org/officeDocument/2006/relationships/slideLayout"/></Relationships>
</file>

<file path=ppt/slides/_rels/slide4.xml.rels><?xml version="1.0" encoding="UTF-8" standalone="yes"?><Relationships xmlns="http://schemas.openxmlformats.org/package/2006/relationships"><Relationship Id="rId1" Target="../slideLayouts/slideLayout2.xml" Type="http://schemas.openxmlformats.org/officeDocument/2006/relationships/slideLayout"/></Relationships>
</file>

<file path=ppt/slides/_rels/slide5.xml.rels><?xml version="1.0" encoding="UTF-8" standalone="yes"?><Relationships xmlns="http://schemas.openxmlformats.org/package/2006/relationships"><Relationship Id="rId2" Target="https://www.youtube.com/watch?v=JUmjfk_OEPY" TargetMode="External" Type="http://schemas.openxmlformats.org/officeDocument/2006/relationships/hyperlink"/><Relationship Id="rId1" Target="../slideLayouts/slideLayout2.xml" Type="http://schemas.openxmlformats.org/officeDocument/2006/relationships/slideLayout"/></Relationships>
</file>

<file path=ppt/slides/_rels/slide6.xml.rels><?xml version="1.0" encoding="UTF-8" standalone="yes"?><Relationships xmlns="http://schemas.openxmlformats.org/package/2006/relationships"><Relationship Id="rId1" Target="../slideLayouts/slideLayout2.xml" Type="http://schemas.openxmlformats.org/officeDocument/2006/relationships/slideLayout"/></Relationships>
</file>

<file path=ppt/slides/_rels/slide7.xml.rels><?xml version="1.0" encoding="UTF-8" standalone="yes"?><Relationships xmlns="http://schemas.openxmlformats.org/package/2006/relationships"><Relationship Id="rId1" Target="../slideLayouts/slideLayout2.xml" Type="http://schemas.openxmlformats.org/officeDocument/2006/relationships/slideLayout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768B5F3-478E-194F-BC44-04E925D20E3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 numCol="1"/>
          <a:lstStyle/>
          <a:p>
            <a:r>
              <a:rPr lang="en-US"/>
              <a:t>Zur Lage der Nation</a:t>
            </a:r>
            <a:br>
              <a:rPr lang="en-US"/>
            </a:br>
            <a:r>
              <a:rPr lang="en-US" sz="2400"/>
              <a:t>Wise Guys</a:t>
            </a:r>
            <a:endParaRPr altLang="de-DE" lang="de-DE"/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82CA316F-F78F-A049-B085-2359219807B0}"/>
              </a:ext>
            </a:extLst>
          </p:cNvPr>
          <p:cNvSpPr>
            <a:spLocks noGrp="1"/>
          </p:cNvSpPr>
          <p:nvPr>
            <p:ph idx="1" type="subTitle"/>
          </p:nvPr>
        </p:nvSpPr>
        <p:spPr>
          <a:xfrm>
            <a:off x="1524000" y="4079875"/>
            <a:ext cx="9144000" cy="1655762"/>
          </a:xfrm>
        </p:spPr>
        <p:txBody>
          <a:bodyPr numCol="1">
            <a:normAutofit fontScale="85000" lnSpcReduction="20000"/>
          </a:bodyPr>
          <a:lstStyle/>
          <a:p>
            <a:r>
              <a:rPr lang="en-US" sz="2800"/>
              <a:t>Inhalt:</a:t>
            </a:r>
          </a:p>
          <a:p>
            <a:pPr indent="-285750" marL="285750">
              <a:buFont charset="0" panose="020B0604020202020204" pitchFamily="34" typeface="Arial"/>
              <a:buChar char="•"/>
            </a:pPr>
            <a:r>
              <a:rPr lang="en-US" sz="1400"/>
              <a:t>BLITZKURS: Wer sind die Wise Guys</a:t>
            </a:r>
          </a:p>
          <a:p>
            <a:pPr indent="-285750" marL="285750">
              <a:buFont charset="0" panose="020B0604020202020204" pitchFamily="34" typeface="Arial"/>
              <a:buChar char="•"/>
            </a:pPr>
            <a:r>
              <a:rPr lang="en-US" sz="1400"/>
              <a:t>Politische Botschaft</a:t>
            </a:r>
          </a:p>
          <a:p>
            <a:pPr indent="-285750" marL="285750">
              <a:buFont charset="0" panose="020B0604020202020204" pitchFamily="34" typeface="Arial"/>
              <a:buChar char="•"/>
            </a:pPr>
            <a:r>
              <a:rPr lang="en-US" sz="1400"/>
              <a:t>Warum ist das Lied politisch</a:t>
            </a:r>
          </a:p>
          <a:p>
            <a:pPr indent="-285750" marL="285750">
              <a:buFont charset="0" panose="020B0604020202020204" pitchFamily="34" typeface="Arial"/>
              <a:buChar char="•"/>
            </a:pPr>
            <a:r>
              <a:rPr lang="en-US" sz="1400"/>
              <a:t>Hörprobe</a:t>
            </a:r>
          </a:p>
          <a:p>
            <a:pPr indent="-285750" marL="285750">
              <a:buFont charset="0" panose="020B0604020202020204" pitchFamily="34" typeface="Arial"/>
              <a:buChar char="•"/>
            </a:pPr>
            <a:r>
              <a:rPr lang="en-US" sz="1400"/>
              <a:t>Musikalische Gestaltung</a:t>
            </a:r>
            <a:endParaRPr altLang="de-DE" lang="de-DE" sz="1400"/>
          </a:p>
        </p:txBody>
      </p:sp>
    </p:spTree>
    <p:extLst>
      <p:ext uri="{BB962C8B-B14F-4D97-AF65-F5344CB8AC3E}">
        <p14:creationId xmlns:p14="http://schemas.microsoft.com/office/powerpoint/2010/main" val="2311631406"/>
      </p:ext>
    </p:extLst>
  </p:cSld>
  <p:clrMapOvr>
    <a:masterClrMapping/>
  </p:clrMapOvr>
  <p:timing>
    <p:tnLst>
      <p:par>
        <p:cTn dur="indefinite" id="1" nodeType="tmRoot" restart="never">
          <p:childTnLst>
            <p:seq concurrent="1" nextAc="seek">
              <p:cTn dur="indefinite" id="2" nodeType="mainSeq">
                <p:childTnLst>
                  <p:par>
                    <p:cTn fill="hold" id="3">
                      <p:stCondLst>
                        <p:cond delay="indefinite"/>
                      </p:stCondLst>
                      <p:childTnLst>
                        <p:par>
                          <p:cTn fill="hold" id="4">
                            <p:stCondLst>
                              <p:cond delay="0"/>
                            </p:stCondLst>
                            <p:childTnLst>
                              <p:par>
                                <p:cTn fill="hold" grpId="0" id="5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6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7">
                      <p:stCondLst>
                        <p:cond delay="indefinite"/>
                      </p:stCondLst>
                      <p:childTnLst>
                        <p:par>
                          <p:cTn fill="hold" id="8">
                            <p:stCondLst>
                              <p:cond delay="0"/>
                            </p:stCondLst>
                            <p:childTnLst>
                              <p:par>
                                <p:cTn fill="hold" grpId="0" id="9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1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11">
                      <p:stCondLst>
                        <p:cond delay="indefinite"/>
                      </p:stCondLst>
                      <p:childTnLst>
                        <p:par>
                          <p:cTn fill="hold" id="12">
                            <p:stCondLst>
                              <p:cond delay="0"/>
                            </p:stCondLst>
                            <p:childTnLst>
                              <p:par>
                                <p:cTn fill="hold" grpId="0" id="13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14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15">
                      <p:stCondLst>
                        <p:cond delay="indefinite"/>
                      </p:stCondLst>
                      <p:childTnLst>
                        <p:par>
                          <p:cTn fill="hold" id="16">
                            <p:stCondLst>
                              <p:cond delay="0"/>
                            </p:stCondLst>
                            <p:childTnLst>
                              <p:par>
                                <p:cTn fill="hold" grpId="0" id="17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18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19">
                      <p:stCondLst>
                        <p:cond delay="indefinite"/>
                      </p:stCondLst>
                      <p:childTnLst>
                        <p:par>
                          <p:cTn fill="hold" id="20">
                            <p:stCondLst>
                              <p:cond delay="0"/>
                            </p:stCondLst>
                            <p:childTnLst>
                              <p:par>
                                <p:cTn fill="hold" grpId="0" id="21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22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23">
                      <p:stCondLst>
                        <p:cond delay="indefinite"/>
                      </p:stCondLst>
                      <p:childTnLst>
                        <p:par>
                          <p:cTn fill="hold" id="24">
                            <p:stCondLst>
                              <p:cond delay="0"/>
                            </p:stCondLst>
                            <p:childTnLst>
                              <p:par>
                                <p:cTn fill="hold" grpId="0" id="25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26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p" grpId="0" spid="3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3CC85B4-A162-574B-AE47-F496139011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numCol="1"/>
          <a:lstStyle/>
          <a:p>
            <a:pPr algn="ctr"/>
            <a:r>
              <a:rPr lang="en-US"/>
              <a:t>Blitzkurs: Wer sind die Wise Guys</a:t>
            </a:r>
            <a:endParaRPr altLang="de-DE" lang="de-DE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A4B02C4E-022F-A84B-BDF4-233FD6AF2FA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numCol="1">
            <a:normAutofit/>
          </a:bodyPr>
          <a:lstStyle/>
          <a:p>
            <a:pPr algn="ctr"/>
            <a:r>
              <a:rPr lang="en-US" sz="2400"/>
              <a:t>Kölner Musikgruppe</a:t>
            </a:r>
          </a:p>
          <a:p>
            <a:pPr algn="ctr"/>
            <a:r>
              <a:rPr lang="en-US" sz="2400"/>
              <a:t>Gegründet am Anfang der 1990</a:t>
            </a:r>
          </a:p>
          <a:p>
            <a:pPr algn="ctr"/>
            <a:r>
              <a:rPr lang="en-US" sz="2400"/>
              <a:t>Aufgelöst im Juli 2017</a:t>
            </a:r>
          </a:p>
          <a:p>
            <a:pPr algn="ctr"/>
            <a:r>
              <a:rPr lang="en-US" sz="2400"/>
              <a:t>Mitglieder am Anfang waren Daniel Dickopf, Eddi Hüneke, Marc Sahr, Ferenc Husta und Clemens Tewinkel</a:t>
            </a:r>
          </a:p>
          <a:p>
            <a:pPr algn="ctr"/>
            <a:r>
              <a:rPr lang="en-US" sz="2400"/>
              <a:t>Später waren Björn Sterzenbach  statt Ferenc Husta und Nils Olfert statt Clemens Tewinkel in der Band</a:t>
            </a:r>
          </a:p>
          <a:p>
            <a:pPr algn="ctr"/>
            <a:r>
              <a:rPr lang="en-US" sz="2400"/>
              <a:t>24 Alben 8 davon Singles</a:t>
            </a:r>
            <a:endParaRPr altLang="de-DE" lang="de-DE" sz="2400"/>
          </a:p>
        </p:txBody>
      </p:sp>
    </p:spTree>
    <p:extLst>
      <p:ext uri="{BB962C8B-B14F-4D97-AF65-F5344CB8AC3E}">
        <p14:creationId xmlns:p14="http://schemas.microsoft.com/office/powerpoint/2010/main" val="27861055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5B084FD-319B-5845-A058-5FC87D95E1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numCol="1"/>
          <a:lstStyle/>
          <a:p>
            <a:pPr algn="ctr"/>
            <a:r>
              <a:rPr lang="en-US"/>
              <a:t>Politische Botschaft</a:t>
            </a:r>
            <a:endParaRPr altLang="de-DE" lang="de-DE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2B47251A-8AF0-E049-A599-466592875C3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t" numCol="1">
            <a:normAutofit/>
          </a:bodyPr>
          <a:lstStyle/>
          <a:p>
            <a:pPr algn="ctr">
              <a:buChar char="•"/>
            </a:pPr>
            <a:r>
              <a:rPr lang="en-US" sz="2400"/>
              <a:t>Lied satirisch gemeint</a:t>
            </a:r>
          </a:p>
          <a:p>
            <a:pPr algn="ctr"/>
            <a:r>
              <a:rPr lang="en-US" sz="2400"/>
              <a:t>Thema ist Überfremdung Deutschlands</a:t>
            </a:r>
          </a:p>
          <a:p>
            <a:pPr algn="ctr"/>
            <a:r>
              <a:rPr lang="en-US" sz="2400"/>
              <a:t>Bedienung am stereotypischen Deutschen</a:t>
            </a:r>
          </a:p>
          <a:p>
            <a:pPr algn="ctr">
              <a:buChar char="•"/>
            </a:pPr>
            <a:r>
              <a:rPr lang="en-US" sz="2400"/>
              <a:t>Strophen zählen ,,Probleme” auf</a:t>
            </a:r>
          </a:p>
          <a:p>
            <a:pPr algn="ctr">
              <a:buChar char="•"/>
            </a:pPr>
            <a:r>
              <a:rPr sz="2400"/>
              <a:t>Im Refrain werden ,,Lösungen” präsentiert</a:t>
            </a:r>
          </a:p>
          <a:p>
            <a:pPr algn="ctr"/>
            <a:r>
              <a:rPr lang="en-US" sz="2400"/>
              <a:t>Deutschland soll abgegrenzt werden</a:t>
            </a:r>
          </a:p>
          <a:p>
            <a:pPr algn="ctr"/>
            <a:r>
              <a:rPr lang="en-US" sz="2400"/>
              <a:t>Botschaft: Schickt die Flüchtlinge zurück </a:t>
            </a:r>
          </a:p>
          <a:p>
            <a:pPr algn="ctr" indent="0" marL="0">
              <a:buNone/>
            </a:pPr>
            <a:r>
              <a:rPr lang="en-US" sz="2400"/>
              <a:t>(satirisch)</a:t>
            </a:r>
            <a:endParaRPr altLang="de-DE" lang="de-DE" sz="2400"/>
          </a:p>
        </p:txBody>
      </p:sp>
    </p:spTree>
    <p:extLst>
      <p:ext uri="{BB962C8B-B14F-4D97-AF65-F5344CB8AC3E}">
        <p14:creationId xmlns:p14="http://schemas.microsoft.com/office/powerpoint/2010/main" val="279560976"/>
      </p:ext>
    </p:extLst>
  </p:cSld>
  <p:clrMapOvr>
    <a:masterClrMapping/>
  </p:clrMapOvr>
  <p:timing>
    <p:tnLst>
      <p:par>
        <p:cTn dur="indefinite" id="1" nodeType="tmRoot" restart="never">
          <p:childTnLst>
            <p:seq concurrent="1" nextAc="seek">
              <p:cTn dur="indefinite" id="2" nodeType="mainSeq">
                <p:childTnLst>
                  <p:par>
                    <p:cTn fill="hold" id="3">
                      <p:stCondLst>
                        <p:cond delay="indefinite"/>
                      </p:stCondLst>
                      <p:childTnLst>
                        <p:par>
                          <p:cTn fill="hold" id="4">
                            <p:stCondLst>
                              <p:cond delay="0"/>
                            </p:stCondLst>
                            <p:childTnLst>
                              <p:par>
                                <p:cTn fill="hold" grpId="0" id="5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6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7">
                      <p:stCondLst>
                        <p:cond delay="indefinite"/>
                      </p:stCondLst>
                      <p:childTnLst>
                        <p:par>
                          <p:cTn fill="hold" id="8">
                            <p:stCondLst>
                              <p:cond delay="0"/>
                            </p:stCondLst>
                            <p:childTnLst>
                              <p:par>
                                <p:cTn fill="hold" grpId="0" id="9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1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p" grpId="0" spid="3" uiExpand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520DC62-75AB-E843-B236-B498E193C3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numCol="1"/>
          <a:lstStyle/>
          <a:p>
            <a:pPr algn="ctr"/>
            <a:r>
              <a:rPr lang="en-US"/>
              <a:t>Warum ist das Lied politisch</a:t>
            </a:r>
            <a:endParaRPr altLang="de-DE" lang="de-DE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4796D94C-1BDC-8B45-92DB-851FE907E4C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numCol="1"/>
          <a:lstStyle/>
          <a:p>
            <a:pPr algn="ctr"/>
            <a:r>
              <a:rPr lang="en-US"/>
              <a:t>Handelt von einem Thema das in der Politik sehr aktiv war und teilweise noch ist</a:t>
            </a:r>
          </a:p>
          <a:p>
            <a:pPr algn="ctr"/>
            <a:r>
              <a:rPr lang="en-US"/>
              <a:t>Kommt wenn man Politische Lieder sucht</a:t>
            </a:r>
          </a:p>
          <a:p>
            <a:pPr algn="ctr"/>
            <a:endParaRPr altLang="de-DE" lang="de-DE"/>
          </a:p>
        </p:txBody>
      </p:sp>
    </p:spTree>
    <p:extLst>
      <p:ext uri="{BB962C8B-B14F-4D97-AF65-F5344CB8AC3E}">
        <p14:creationId xmlns:p14="http://schemas.microsoft.com/office/powerpoint/2010/main" val="3377039679"/>
      </p:ext>
    </p:extLst>
  </p:cSld>
  <p:clrMapOvr>
    <a:masterClrMapping/>
  </p:clrMapOvr>
  <p:timing>
    <p:tnLst>
      <p:par>
        <p:cTn dur="indefinite" id="1" nodeType="tmRoot" restart="never">
          <p:childTnLst>
            <p:seq concurrent="1" nextAc="seek">
              <p:cTn dur="indefinite" id="2" nodeType="mainSeq">
                <p:childTnLst>
                  <p:par>
                    <p:cTn fill="hold" id="3">
                      <p:stCondLst>
                        <p:cond delay="indefinite"/>
                      </p:stCondLst>
                      <p:childTnLst>
                        <p:par>
                          <p:cTn fill="hold" id="4">
                            <p:stCondLst>
                              <p:cond delay="0"/>
                            </p:stCondLst>
                            <p:childTnLst>
                              <p:par>
                                <p:cTn fill="hold" grpId="0" id="5" nodeType="clickEffect" presetClass="entr" presetID="5" presetSubtype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6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checkerboard(across)" transition="in">
                                      <p:cBhvr>
                                        <p:cTn dur="500" id="7"/>
                                        <p:tgtEl>
                                          <p:spTgt spid="3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p" grpId="0" spid="3" uiExpand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A24BB66D-5761-2840-9FC3-8A04137FAA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793276"/>
            <a:ext cx="10515600" cy="5383687"/>
          </a:xfrm>
        </p:spPr>
        <p:txBody>
          <a:bodyPr anchor="ctr" numCol="1">
            <a:normAutofit/>
          </a:bodyPr>
          <a:lstStyle/>
          <a:p>
            <a:pPr algn="ctr" indent="0" marL="0">
              <a:buNone/>
            </a:pPr>
            <a:r>
              <a:rPr lang="en-US" sz="9600"/>
              <a:t>Zuhören</a:t>
            </a:r>
          </a:p>
          <a:p>
            <a:pPr algn="ctr" indent="0" marL="0">
              <a:buNone/>
            </a:pPr>
            <a:r>
              <a:rPr altLang="de-DE" lang="de-DE" sz="800">
                <a:hlinkClick r:id="rId2"/>
              </a:rPr>
              <a:t>https://www.youtube.com/watch?v=JUmjfk_OEPY</a:t>
            </a:r>
            <a:r>
              <a:rPr lang="en-US" sz="800"/>
              <a:t> bis 1.10min</a:t>
            </a:r>
            <a:endParaRPr altLang="de-DE" lang="de-DE" sz="800"/>
          </a:p>
        </p:txBody>
      </p:sp>
    </p:spTree>
    <p:extLst>
      <p:ext uri="{BB962C8B-B14F-4D97-AF65-F5344CB8AC3E}">
        <p14:creationId xmlns:p14="http://schemas.microsoft.com/office/powerpoint/2010/main" val="38852719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DF9E084-E9A4-C147-A29F-19FB79F8F5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numCol="1"/>
          <a:lstStyle/>
          <a:p>
            <a:pPr algn="ctr"/>
            <a:r>
              <a:rPr lang="en-US"/>
              <a:t>Musikalische Gestaltung</a:t>
            </a:r>
            <a:endParaRPr altLang="de-DE" lang="de-DE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93D84E22-4E19-3C4A-8ECF-DE36E7761FF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t" numCol="1">
            <a:normAutofit/>
          </a:bodyPr>
          <a:lstStyle/>
          <a:p>
            <a:pPr algn="ctr"/>
            <a:r>
              <a:rPr lang="en-US" sz="2400"/>
              <a:t>A-Cappella und Vokal Pop</a:t>
            </a:r>
          </a:p>
          <a:p>
            <a:pPr algn="ctr"/>
            <a:r>
              <a:rPr lang="en-US" sz="2400"/>
              <a:t>A-Cappella und Vokal Pop sind das selbe</a:t>
            </a:r>
          </a:p>
          <a:p>
            <a:pPr algn="ctr"/>
            <a:r>
              <a:rPr lang="en-US" sz="2400"/>
              <a:t>A-Cappella ist Musik ohne Instrumente</a:t>
            </a:r>
          </a:p>
          <a:p>
            <a:pPr algn="ctr"/>
            <a:r>
              <a:rPr lang="en-US" sz="2400"/>
              <a:t>Sind fünf Stimmen klingt aber wie eine Pop-Band</a:t>
            </a:r>
          </a:p>
          <a:p>
            <a:pPr algn="ctr"/>
            <a:endParaRPr lang="en-US" sz="2400"/>
          </a:p>
        </p:txBody>
      </p:sp>
    </p:spTree>
    <p:extLst>
      <p:ext uri="{BB962C8B-B14F-4D97-AF65-F5344CB8AC3E}">
        <p14:creationId xmlns:p14="http://schemas.microsoft.com/office/powerpoint/2010/main" val="4039445328"/>
      </p:ext>
    </p:extLst>
  </p:cSld>
  <p:clrMapOvr>
    <a:masterClrMapping/>
  </p:clrMapOvr>
  <p:timing>
    <p:tnLst>
      <p:par>
        <p:cTn dur="indefinite" id="1" nodeType="tmRoot" restart="never">
          <p:childTnLst>
            <p:seq concurrent="1" nextAc="seek">
              <p:cTn dur="indefinite" id="2" nodeType="mainSeq">
                <p:childTnLst>
                  <p:par>
                    <p:cTn fill="hold" id="3">
                      <p:stCondLst>
                        <p:cond delay="indefinite"/>
                      </p:stCondLst>
                      <p:childTnLst>
                        <p:par>
                          <p:cTn fill="hold" id="4">
                            <p:stCondLst>
                              <p:cond delay="0"/>
                            </p:stCondLst>
                            <p:childTnLst>
                              <p:par>
                                <p:cTn fill="hold" grpId="0" id="5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6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7">
                      <p:stCondLst>
                        <p:cond delay="indefinite"/>
                      </p:stCondLst>
                      <p:childTnLst>
                        <p:par>
                          <p:cTn fill="hold" id="8">
                            <p:stCondLst>
                              <p:cond delay="0"/>
                            </p:stCondLst>
                            <p:childTnLst>
                              <p:par>
                                <p:cTn fill="hold" grpId="0" id="9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1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11">
                      <p:stCondLst>
                        <p:cond delay="indefinite"/>
                      </p:stCondLst>
                      <p:childTnLst>
                        <p:par>
                          <p:cTn fill="hold" id="12">
                            <p:stCondLst>
                              <p:cond delay="0"/>
                            </p:stCondLst>
                            <p:childTnLst>
                              <p:par>
                                <p:cTn fill="hold" grpId="0" id="13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14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p" grpId="0" spid="3" uiExpand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748C620-3ED4-444E-B8E4-AA555D6D5C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9088" y="2489058"/>
            <a:ext cx="10515600" cy="1325563"/>
          </a:xfrm>
        </p:spPr>
        <p:txBody>
          <a:bodyPr numCol="1"/>
          <a:lstStyle/>
          <a:p>
            <a:pPr algn="ctr"/>
            <a:r>
              <a:rPr lang="en-US"/>
              <a:t>Das war alles</a:t>
            </a:r>
            <a:endParaRPr altLang="de-DE" lang="de-DE"/>
          </a:p>
        </p:txBody>
      </p:sp>
    </p:spTree>
    <p:extLst>
      <p:ext uri="{BB962C8B-B14F-4D97-AF65-F5344CB8AC3E}">
        <p14:creationId xmlns:p14="http://schemas.microsoft.com/office/powerpoint/2010/main" val="57126407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panose="020F0302020204030204"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panose="020F0502020204030204"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algn="ctr" cap="flat" cmpd="sng" w="6350">
          <a:solidFill>
            <a:schemeClr val="phClr"/>
          </a:solidFill>
          <a:prstDash val="solid"/>
          <a:miter lim="800000"/>
        </a:ln>
        <a:ln algn="ctr" cap="flat" cmpd="sng" w="12700">
          <a:solidFill>
            <a:schemeClr val="phClr"/>
          </a:solidFill>
          <a:prstDash val="solid"/>
          <a:miter lim="800000"/>
        </a:ln>
        <a:ln algn="ctr" cap="flat" cmpd="sng" w="19050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id="{62F939B6-93AF-4DB8-9C6B-D6C7DFDC589F}" name="Office Theme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Slides>7</Slides>
  <Notes>0</Notes>
  <HiddenSlides>0</HiddenSlides>
  <ScaleCrop>false</ScaleCrop>
  <HeadingPairs>
    <vt:vector baseType="variant" size="4">
      <vt:variant>
        <vt:lpstr>Design</vt:lpstr>
      </vt:variant>
      <vt:variant>
        <vt:i4>1</vt:i4>
      </vt:variant>
      <vt:variant>
        <vt:lpstr>Folientitel</vt:lpstr>
      </vt:variant>
      <vt:variant>
        <vt:i4>7</vt:i4>
      </vt:variant>
    </vt:vector>
  </HeadingPairs>
  <TitlesOfParts>
    <vt:vector baseType="lpstr" size="8">
      <vt:lpstr>Office</vt:lpstr>
      <vt:lpstr>Zur Lage der Nation Wise Guys</vt:lpstr>
      <vt:lpstr>Blitzkurs: Wer sind die Wise Guys</vt:lpstr>
      <vt:lpstr>Politische Botschaft</vt:lpstr>
      <vt:lpstr>Warum ist das Lied politisch</vt:lpstr>
      <vt:lpstr>PowerPoint-Präsentation</vt:lpstr>
      <vt:lpstr>Musikalische Gestaltung</vt:lpstr>
      <vt:lpstr>Das war alles</vt:lpstr>
    </vt:vector>
  </TitlesOfParts>
  <LinksUpToDate>false</LinksUpToDate>
  <SharedDoc>false</SharedDoc>
  <HyperlinksChanged>false</HyperlinksChanged>
  <Application>Microsoft Office PowerPoint</Application>
  <AppVersion>16.0000</AppVersion>
  <PresentationFormat>Breitbild</PresentationFormat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2020-05-27T17:30:31Z</dcterms:created>
  <dc:creator>Roaming Play</dc:creator>
  <cp:lastModifiedBy>Roaming Play</cp:lastModifiedBy>
  <dcterms:modified xsi:type="dcterms:W3CDTF">2020-05-31T10:45:26Z</dcterms:modified>
  <cp:revision>5</cp:revision>
  <dc:title>Zur Lage der Nation Wise Guys</dc:title>
</cp:coreProperties>
</file>