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0" r:id="rId6"/>
    <p:sldId id="262" r:id="rId7"/>
  </p:sldIdLst>
  <p:sldSz cx="9144000" cy="6858000" type="screen4x3"/>
  <p:notesSz cx="6858000" cy="9144000"/>
  <p:custDataLst>
    <p:tags r:id="rId8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32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0CF4-F873-4E92-97FB-E7509A34A5EB}" type="datetimeFigureOut">
              <a:rPr lang="de-DE" smtClean="0"/>
              <a:t>30.11.2019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8DE08-D8C1-4CD3-93A0-6FCB7C1F477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96325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0CF4-F873-4E92-97FB-E7509A34A5EB}" type="datetimeFigureOut">
              <a:rPr lang="de-DE" smtClean="0"/>
              <a:t>30.11.2019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8DE08-D8C1-4CD3-93A0-6FCB7C1F477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92135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0CF4-F873-4E92-97FB-E7509A34A5EB}" type="datetimeFigureOut">
              <a:rPr lang="de-DE" smtClean="0"/>
              <a:t>30.11.2019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8DE08-D8C1-4CD3-93A0-6FCB7C1F477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58834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0CF4-F873-4E92-97FB-E7509A34A5EB}" type="datetimeFigureOut">
              <a:rPr lang="de-DE" smtClean="0"/>
              <a:t>30.11.2019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8DE08-D8C1-4CD3-93A0-6FCB7C1F477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1937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0CF4-F873-4E92-97FB-E7509A34A5EB}" type="datetimeFigureOut">
              <a:rPr lang="de-DE" smtClean="0"/>
              <a:t>30.11.2019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8DE08-D8C1-4CD3-93A0-6FCB7C1F477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45426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0CF4-F873-4E92-97FB-E7509A34A5EB}" type="datetimeFigureOut">
              <a:rPr lang="de-DE" smtClean="0"/>
              <a:t>30.11.2019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8DE08-D8C1-4CD3-93A0-6FCB7C1F477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07597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0CF4-F873-4E92-97FB-E7509A34A5EB}" type="datetimeFigureOut">
              <a:rPr lang="de-DE" smtClean="0"/>
              <a:t>30.11.2019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8DE08-D8C1-4CD3-93A0-6FCB7C1F477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7990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0CF4-F873-4E92-97FB-E7509A34A5EB}" type="datetimeFigureOut">
              <a:rPr lang="de-DE" smtClean="0"/>
              <a:t>30.11.2019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8DE08-D8C1-4CD3-93A0-6FCB7C1F477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61539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0CF4-F873-4E92-97FB-E7509A34A5EB}" type="datetimeFigureOut">
              <a:rPr lang="de-DE" smtClean="0"/>
              <a:t>30.11.2019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8DE08-D8C1-4CD3-93A0-6FCB7C1F477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10863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0CF4-F873-4E92-97FB-E7509A34A5EB}" type="datetimeFigureOut">
              <a:rPr lang="de-DE" smtClean="0"/>
              <a:t>30.11.2019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8DE08-D8C1-4CD3-93A0-6FCB7C1F477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96603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F0CF4-F873-4E92-97FB-E7509A34A5EB}" type="datetimeFigureOut">
              <a:rPr lang="de-DE" smtClean="0"/>
              <a:t>30.11.2019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8DE08-D8C1-4CD3-93A0-6FCB7C1F477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51991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4F0CF4-F873-4E92-97FB-E7509A34A5EB}" type="datetimeFigureOut">
              <a:rPr lang="de-DE" smtClean="0"/>
              <a:t>30.11.2019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98DE08-D8C1-4CD3-93A0-6FCB7C1F477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66441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sz="4800" dirty="0"/>
              <a:t>Eine Grenze teilt Deutschland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e-DE" sz="2000" dirty="0">
                <a:solidFill>
                  <a:schemeClr val="tx1"/>
                </a:solidFill>
              </a:rPr>
              <a:t>Inhalt: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de-DE" sz="2000" dirty="0">
                <a:solidFill>
                  <a:schemeClr val="tx1"/>
                </a:solidFill>
              </a:rPr>
              <a:t>Eine Mauer wird gebaut: Gründe und Hintergründe</a:t>
            </a:r>
          </a:p>
          <a:p>
            <a:pPr lvl="6" algn="l"/>
            <a:r>
              <a:rPr lang="de-DE" dirty="0">
                <a:solidFill>
                  <a:schemeClr val="tx1"/>
                </a:solidFill>
              </a:rPr>
              <a:t>    Direkte und indirekte Folgen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de-DE" sz="2000" dirty="0" smtClean="0">
                <a:solidFill>
                  <a:schemeClr val="tx1"/>
                </a:solidFill>
              </a:rPr>
              <a:t>Flucht </a:t>
            </a:r>
            <a:r>
              <a:rPr lang="de-DE" sz="2000" dirty="0">
                <a:solidFill>
                  <a:schemeClr val="tx1"/>
                </a:solidFill>
              </a:rPr>
              <a:t>von Mario Wächtler und von Bertold Starke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3183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Eine Mauer wird gebaut</a:t>
            </a:r>
            <a:br>
              <a:rPr lang="de-DE" dirty="0"/>
            </a:br>
            <a:r>
              <a:rPr lang="de-DE" sz="3600" dirty="0"/>
              <a:t>Gründe und Hintergründe.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buFont typeface="Symbol" panose="05050102010706020507" pitchFamily="18" charset="2"/>
              <a:buChar char="-"/>
            </a:pPr>
            <a:r>
              <a:rPr lang="de-DE" sz="2000" dirty="0"/>
              <a:t>1946 sowjetische Besatzungsmacht sperrt Grenze zu den drei westlichen Zonen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de-DE" sz="2000" dirty="0"/>
              <a:t>1948 Aufenthaltsgenehmigung der Sowjetbehörden wird benötigt zum Reisen über die Grenze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de-DE" sz="2000" dirty="0"/>
              <a:t>1952 DDR entscheidet eine 5 km breite Sperrzone zu errichten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de-DE" sz="2000" dirty="0"/>
              <a:t>1952-1961 rund 50000 Personen vertrieben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de-DE" sz="2000" dirty="0"/>
              <a:t>Bis Sommer 1961 ca. 2,5 Millionen Flüchtlinge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de-DE" sz="2000" dirty="0"/>
              <a:t>Hauptgründe waren politische Unfreiheit und Unzufriedenheit mit den Lebensstandards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de-DE" sz="2000" dirty="0"/>
              <a:t>Westberlin Haupt-Fluchtweg denn durch Vier-Mächte-Status offene </a:t>
            </a:r>
            <a:r>
              <a:rPr lang="de-DE" sz="2000" dirty="0" err="1"/>
              <a:t>Sektorgrenzen</a:t>
            </a:r>
            <a:endParaRPr lang="de-DE" sz="2000" dirty="0"/>
          </a:p>
          <a:p>
            <a:pPr>
              <a:buFont typeface="Symbol" panose="05050102010706020507" pitchFamily="18" charset="2"/>
              <a:buChar char="-"/>
            </a:pPr>
            <a:r>
              <a:rPr lang="de-DE" sz="2000" dirty="0"/>
              <a:t>Folge fehlende Arbeitskräfte</a:t>
            </a:r>
          </a:p>
          <a:p>
            <a:pPr marL="0" indent="0">
              <a:buNone/>
            </a:pPr>
            <a:r>
              <a:rPr lang="de-DE" sz="2000" dirty="0"/>
              <a:t>           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de-DE" sz="2000" dirty="0"/>
              <a:t>Maßnahme von der SED: Mauerbau</a:t>
            </a:r>
          </a:p>
          <a:p>
            <a:pPr>
              <a:buFont typeface="Wingdings" panose="05000000000000000000" pitchFamily="2" charset="2"/>
              <a:buChar char="Ø"/>
            </a:pPr>
            <a:endParaRPr lang="de-DE" sz="20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0831"/>
            <a:ext cx="7931224" cy="572837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13398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Eine Mauer wird gebaut</a:t>
            </a:r>
            <a:r>
              <a:rPr lang="de-DE" sz="4000" dirty="0"/>
              <a:t/>
            </a:r>
            <a:br>
              <a:rPr lang="de-DE" sz="4000" dirty="0"/>
            </a:br>
            <a:r>
              <a:rPr lang="de-DE" sz="3600" dirty="0"/>
              <a:t>Direkte und indirekte Folgen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de-DE" sz="2000" dirty="0"/>
              <a:t>Nach amtlichen Unterlagen 1961 bis 1989 insgesamt 238 Tote bei der Flucht über die Grenze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/>
              <a:t>Bei Flucht Gefangene Leute: Haftstrafe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/>
              <a:t>Auch geglückte Fluchten über verschiedene Wege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/>
              <a:t>Seit 1964: DDR-Bürger im Rentenalter dürfen Verwandtschaft besuchen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/>
              <a:t>Westreisen an sich Privileg von Wissenschaftlern, Sportlern, Künstlern und als loyal eingestuften Geschäftsleuten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/>
              <a:t>Auf bundesrepublikanischer Seite 40 km breiter Streifen in Randlage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/>
              <a:t>Besuchsmöglichkeiten anfangs nicht vorhanden später jedoch besser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14230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9739A50B-B58A-46D7-825A-81B2DBFC3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/>
              <a:t>Flucht von Bertold Starke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8881CB91-225C-41C2-9B6D-F51E64FEB2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de-DE" sz="2000" dirty="0"/>
              <a:t>2 Fluchtversuche: 1.1972    </a:t>
            </a:r>
          </a:p>
          <a:p>
            <a:pPr marL="0" indent="0">
              <a:buNone/>
            </a:pPr>
            <a:r>
              <a:rPr lang="de-DE" sz="2000" dirty="0"/>
              <a:t>		       2.1988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/>
              <a:t>Wird beide male gefasst und Verurteilt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/>
              <a:t>Nach 8 ½ monatiger Haftstrafe von BRD freigekauft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/>
              <a:t>Am 12.12.1988 fuhr mit PKW bis Teltow Richtung Bahnhof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/>
              <a:t>12.12.1988 um 1.00 Uhr angekommen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/>
              <a:t>Hat versucht über die Grenzzäune nach Westberlin zu kommen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/>
              <a:t>Hat  bereits den letzten Zaun erreicht kam aber nicht an die Oberkante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/>
              <a:t>Wachhund wurde auf ihn aufmerksam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/>
              <a:t>Hatte nicht einmal Zeit seine Sachen über den Zaun zu werfen als geschossen und gerufen wurde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142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5288EA9-E6BF-4042-9F0E-F5AFC70C0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/>
              <a:t>Flucht von Mario Wächtler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64F0C0E1-FEBC-4170-BEFE-C9C3C65C58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de-DE" sz="2000" dirty="0"/>
              <a:t>Einer der letzten DDR-Flüchtlingen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/>
              <a:t>Schwimmt 1989 über die Grenze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/>
              <a:t>Hatte genug Geld aber man bekam für das Geld kaum etwas und er wollte reisen wohin er will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/>
              <a:t>Am 2.September auf den Weg zur Küste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/>
              <a:t>Startpunkt: Wohlenberger Wiek westlich von Wismar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/>
              <a:t>Zieht Neoprenanzug an und tarnt freie Körperstellen mit Damenstrumpfhosen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/>
              <a:t>Steigt gegen 23.00 Uhr ins Wasser und schwimmt die Nacht durch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/>
              <a:t>Kapitän der „Peter Pan“ entdeckt ihn und lässt Rettungsboot zu Wasser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/>
              <a:t>DDR- Grenzer entdecken Wächtler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000" dirty="0"/>
              <a:t>Wächtler entkommt nur knapp</a:t>
            </a:r>
          </a:p>
        </p:txBody>
      </p:sp>
    </p:spTree>
    <p:extLst>
      <p:ext uri="{BB962C8B-B14F-4D97-AF65-F5344CB8AC3E}">
        <p14:creationId xmlns:p14="http://schemas.microsoft.com/office/powerpoint/2010/main" val="3878845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xmlns="" id="{52E8E33E-2A60-460F-9772-A00D0CA2B186}"/>
              </a:ext>
            </a:extLst>
          </p:cNvPr>
          <p:cNvSpPr txBox="1"/>
          <p:nvPr/>
        </p:nvSpPr>
        <p:spPr>
          <a:xfrm>
            <a:off x="1055373" y="959835"/>
            <a:ext cx="65527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/>
              <a:t>Quellen: Geschichte und Geschehen Buch 3</a:t>
            </a:r>
            <a:r>
              <a:rPr lang="de-DE" dirty="0"/>
              <a:t>\4</a:t>
            </a:r>
            <a:endParaRPr lang="de-DE" sz="2000" dirty="0"/>
          </a:p>
          <a:p>
            <a:r>
              <a:rPr lang="de-DE" sz="2000" dirty="0"/>
              <a:t>                 Bing Bildersuche</a:t>
            </a:r>
          </a:p>
        </p:txBody>
      </p:sp>
      <p:sp>
        <p:nvSpPr>
          <p:cNvPr id="4" name="Band: nach unten gekippt 3">
            <a:extLst>
              <a:ext uri="{FF2B5EF4-FFF2-40B4-BE49-F238E27FC236}">
                <a16:creationId xmlns:a16="http://schemas.microsoft.com/office/drawing/2014/main" xmlns="" id="{8837832D-A260-4B7F-8B34-4AB0C08001F3}"/>
              </a:ext>
            </a:extLst>
          </p:cNvPr>
          <p:cNvSpPr/>
          <p:nvPr/>
        </p:nvSpPr>
        <p:spPr>
          <a:xfrm>
            <a:off x="761458" y="2780928"/>
            <a:ext cx="6336704" cy="1296144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dirty="0"/>
              <a:t>Noch Fragen?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xmlns="" id="{A411ABFE-978D-47E8-B2FE-E80B1856E4DA}"/>
              </a:ext>
            </a:extLst>
          </p:cNvPr>
          <p:cNvSpPr txBox="1"/>
          <p:nvPr/>
        </p:nvSpPr>
        <p:spPr>
          <a:xfrm>
            <a:off x="2849690" y="3212976"/>
            <a:ext cx="2160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>
                <a:solidFill>
                  <a:schemeClr val="bg1"/>
                </a:solidFill>
              </a:rPr>
              <a:t>Feedback</a:t>
            </a:r>
          </a:p>
        </p:txBody>
      </p:sp>
    </p:spTree>
    <p:extLst>
      <p:ext uri="{BB962C8B-B14F-4D97-AF65-F5344CB8AC3E}">
        <p14:creationId xmlns:p14="http://schemas.microsoft.com/office/powerpoint/2010/main" val="109672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4" grpId="3" animBg="1"/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280</Words>
  <Application>Microsoft Office PowerPoint</Application>
  <PresentationFormat>Bildschirmpräsentation (4:3)</PresentationFormat>
  <Paragraphs>50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1" baseType="lpstr">
      <vt:lpstr>Arial</vt:lpstr>
      <vt:lpstr>Calibri</vt:lpstr>
      <vt:lpstr>Symbol</vt:lpstr>
      <vt:lpstr>Wingdings</vt:lpstr>
      <vt:lpstr>Larissa</vt:lpstr>
      <vt:lpstr>Eine Grenze teilt Deutschland</vt:lpstr>
      <vt:lpstr>Eine Mauer wird gebaut Gründe und Hintergründe.</vt:lpstr>
      <vt:lpstr>Eine Mauer wird gebaut Direkte und indirekte Folgen</vt:lpstr>
      <vt:lpstr>Flucht von Bertold Starke</vt:lpstr>
      <vt:lpstr>Flucht von Mario Wächtler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Eine Grenze teilt Deutschland</dc:title>
  <dc:creator>Nicole Beiser</dc:creator>
  <cp:lastModifiedBy>Ehlers</cp:lastModifiedBy>
  <cp:revision>18</cp:revision>
  <dcterms:created xsi:type="dcterms:W3CDTF">2019-11-16T11:36:01Z</dcterms:created>
  <dcterms:modified xsi:type="dcterms:W3CDTF">2019-11-30T14:00:53Z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EDC72CB6-E4E5-49F8-839E-7BE22737BE66</vt:lpwstr>
  </property>
  <property fmtid="{D5CDD505-2E9C-101B-9397-08002B2CF9AE}" pid="3" name="ArticulatePath">
    <vt:lpwstr>Eine Grenze teilt Deutschland</vt:lpwstr>
  </property>
</Properties>
</file>