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6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537556-80CA-4ABA-93A8-DCFFF40BC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E241609-694D-40AE-9142-22B57DFC4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8AF5C2-EBF1-43A4-BAF0-53B978EA0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6E1A82-A5FD-4394-B408-49ABBE72E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05ECE78-BCE4-45DB-A321-70853D15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4649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D85F62-27DB-4861-A769-2981F22BB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462A39-DC50-4183-A746-1395884A5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67B05D-C04F-4DFA-BC57-E648DA1CE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40BF72-1F9E-4EE5-9CB6-6305DAA34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89F30D-093B-40AB-BF88-D9F02A520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43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3FE1CC-A760-4403-B217-20466DC53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F0311A-21E9-4B0C-BFEB-3E2C1EC97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973B977-8C3C-48AF-8418-C3510674C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7C4A40-31BA-4715-B5B9-CB17B045C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85FA7A-44C3-4808-BBF5-5BC37DA17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1053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5C336B-3860-40C2-9A41-FB63B93A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89AE25-9221-4630-9682-DB67CC52B8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BE67549-D596-42D5-8B20-D4CE18924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8EBC76-FA2E-48EB-AEF4-A2FFAFF18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8EEA541-205A-47C6-B654-67E23A172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D53D2-2EED-43FA-B807-594771FE0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9204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788CF-7E1F-4186-AF22-178C833A8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5BC15F8-C89E-4116-B481-04025111D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1263712-16B0-4919-9112-AAFA71FCA2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CCA05F-3EB1-4BA2-BF7A-4769FD9AAB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75D0E47-E4EB-4A38-97C3-6AA8F7F00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A3CB2AF-5678-4D19-81D5-65AE0CAB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FBD9F9C-E3F8-41DF-ACF5-696A1888E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CDA27D1-6332-4774-8862-7BFDF3A92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1452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D88134-13BF-42D4-96DB-4B05190E2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75ACAA8-CCB7-4B06-91E8-8E804EEDA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694501C-4F59-4462-98F9-8D2BA4731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8846FD6-747E-44E3-A252-91737C156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8201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1EB7E53-CC02-4D5E-B690-08EF422D1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6FC34FC-F6BA-4B79-98F1-AF96023E0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979EF1-15C2-4C62-90AB-7948CB21B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2299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1C1DC1-2B2A-46C6-B207-EA5328532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18E586-CC48-46B4-AB55-69D8B6568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B6A3231-AC54-4DC0-96AF-9F59319A7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CF207D8-861B-4F97-B483-E92C37CF7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9D60B82-0E4E-46C9-B9F3-B5CC1A1CB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718BB04-8AD1-47FB-855E-818DD4A9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3479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78BADF-258D-41A3-B6BE-779F2287C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7D57155-45B5-424E-8C74-20699B258C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26C451A-83C0-4A28-8633-7258E8595A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36B89C4-29C3-4302-B6D1-DFE0178E7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73D14EB-4D64-4BFE-A204-B5D2A297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FDAFCE-0DAF-4D92-AB6D-DEA08E20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9542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2D0E7-FDBB-45B3-836B-B5C2B8FD5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9D27B85-A421-47D4-AACD-109717AC8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DEC9B12-CE4D-4EDE-934A-81605E75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CD8B75-026E-4360-A74C-6F29D58DB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D6BE94-F4BE-46F4-AB3C-09BE14BCF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736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1C41212-222B-4113-8893-8E3E800239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2868ED5-0301-46D9-AC9E-607E6A452A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F66433-E583-4E1B-8465-689BEA4B5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D46A48-C5AE-49A6-8998-BAB4E6FE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AECFDEB-24DC-49E4-8807-3E0E417A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7178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46BFA49-24AC-4033-97EA-56722D9CC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18779D5-3213-4EEB-9722-B31BB46B7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049986-AA06-4DDE-A675-729DE3081A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6E63D-5D7B-40BF-92B1-7B440C0076EF}" type="datetimeFigureOut">
              <a:rPr lang="de-DE" smtClean="0"/>
              <a:t>12.01.2021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D5F46D-5B56-4855-8DB5-4EEF61B7F8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295B75B-10DB-4F0F-B28F-293C94A18C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52EE1-AE38-4FE1-8283-657B38DC4F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539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A4800F-F8F4-4796-BA92-76D4BE1D0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267230-BD4B-4662-8736-A353F541A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2353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93504-E193-45A7-8CC6-9F37EA290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33A115-715A-474C-8F2B-45B01F76B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0960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C3B80F-EA9C-4EF5-A31C-A04CCDE7C7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Worldwide </a:t>
            </a:r>
            <a:r>
              <a:rPr lang="de-DE" dirty="0" err="1"/>
              <a:t>pet</a:t>
            </a:r>
            <a:r>
              <a:rPr lang="de-DE" dirty="0"/>
              <a:t> </a:t>
            </a:r>
            <a:r>
              <a:rPr lang="de-DE" dirty="0" err="1"/>
              <a:t>ban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5B3E0C9-5BCA-4A1F-A578-8246355C6D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By Florian</a:t>
            </a:r>
          </a:p>
        </p:txBody>
      </p:sp>
    </p:spTree>
    <p:extLst>
      <p:ext uri="{BB962C8B-B14F-4D97-AF65-F5344CB8AC3E}">
        <p14:creationId xmlns:p14="http://schemas.microsoft.com/office/powerpoint/2010/main" val="3560491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C613D7-7C8B-4CC4-8A5E-4B5DC769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What</a:t>
            </a:r>
            <a:r>
              <a:rPr lang="de-DE" dirty="0"/>
              <a:t> I </a:t>
            </a:r>
            <a:r>
              <a:rPr lang="de-DE" dirty="0" err="1"/>
              <a:t>want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BDFDE9-8A92-4126-BCDA-37608A4E4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 </a:t>
            </a:r>
            <a:r>
              <a:rPr lang="de-DE" dirty="0" err="1"/>
              <a:t>group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pet</a:t>
            </a:r>
            <a:r>
              <a:rPr lang="de-DE" dirty="0"/>
              <a:t> </a:t>
            </a:r>
            <a:r>
              <a:rPr lang="de-DE" dirty="0" err="1"/>
              <a:t>collectors</a:t>
            </a:r>
            <a:endParaRPr lang="de-DE" dirty="0"/>
          </a:p>
          <a:p>
            <a:r>
              <a:rPr lang="de-DE" dirty="0"/>
              <a:t>Closing all </a:t>
            </a:r>
            <a:r>
              <a:rPr lang="de-DE" dirty="0" err="1"/>
              <a:t>animal</a:t>
            </a:r>
            <a:r>
              <a:rPr lang="de-DE" dirty="0"/>
              <a:t> </a:t>
            </a:r>
            <a:r>
              <a:rPr lang="de-DE" dirty="0" err="1"/>
              <a:t>shelters</a:t>
            </a:r>
            <a:endParaRPr lang="de-DE" dirty="0"/>
          </a:p>
          <a:p>
            <a:r>
              <a:rPr lang="de-DE" dirty="0" err="1"/>
              <a:t>Sending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animal</a:t>
            </a:r>
            <a:r>
              <a:rPr lang="de-DE" dirty="0"/>
              <a:t> </a:t>
            </a:r>
            <a:r>
              <a:rPr lang="de-DE" dirty="0" err="1"/>
              <a:t>shelter</a:t>
            </a:r>
            <a:r>
              <a:rPr lang="de-DE" dirty="0"/>
              <a:t> </a:t>
            </a:r>
            <a:r>
              <a:rPr lang="de-DE" dirty="0" err="1"/>
              <a:t>animals</a:t>
            </a:r>
            <a:r>
              <a:rPr lang="de-DE" dirty="0"/>
              <a:t> in </a:t>
            </a:r>
            <a:r>
              <a:rPr lang="de-DE" dirty="0" err="1"/>
              <a:t>slaughterhouses</a:t>
            </a:r>
            <a:endParaRPr lang="de-DE" dirty="0"/>
          </a:p>
          <a:p>
            <a:r>
              <a:rPr lang="de-DE" b="1" dirty="0"/>
              <a:t>NO CAT MEMES</a:t>
            </a:r>
          </a:p>
          <a:p>
            <a:r>
              <a:rPr lang="de-DE" dirty="0"/>
              <a:t>Special </a:t>
            </a:r>
            <a:r>
              <a:rPr lang="de-DE" dirty="0" err="1"/>
              <a:t>police</a:t>
            </a:r>
            <a:r>
              <a:rPr lang="de-DE" dirty="0"/>
              <a:t> </a:t>
            </a:r>
            <a:r>
              <a:rPr lang="de-DE" dirty="0" err="1"/>
              <a:t>making</a:t>
            </a:r>
            <a:r>
              <a:rPr lang="de-DE" dirty="0"/>
              <a:t> </a:t>
            </a:r>
            <a:r>
              <a:rPr lang="de-DE" dirty="0" err="1"/>
              <a:t>sure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pets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8322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9916B9-FF05-45E7-A972-6EAD70DE3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I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it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63FB07-B2F8-436C-BB76-2A9505EEF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/>
              <a:t>Pets</a:t>
            </a:r>
            <a:r>
              <a:rPr lang="de-DE" dirty="0"/>
              <a:t> </a:t>
            </a:r>
            <a:r>
              <a:rPr lang="de-DE" dirty="0" err="1"/>
              <a:t>suck</a:t>
            </a:r>
            <a:r>
              <a:rPr lang="de-DE" dirty="0"/>
              <a:t>! </a:t>
            </a:r>
            <a:r>
              <a:rPr lang="de-DE" dirty="0" err="1"/>
              <a:t>They</a:t>
            </a:r>
            <a:r>
              <a:rPr lang="de-DE" dirty="0"/>
              <a:t> lose </a:t>
            </a:r>
            <a:r>
              <a:rPr lang="de-DE" dirty="0" err="1"/>
              <a:t>hair</a:t>
            </a:r>
            <a:r>
              <a:rPr lang="de-DE" dirty="0"/>
              <a:t> </a:t>
            </a:r>
            <a:r>
              <a:rPr lang="de-DE" dirty="0" err="1"/>
              <a:t>everywhere</a:t>
            </a:r>
            <a:r>
              <a:rPr lang="de-DE" dirty="0"/>
              <a:t>, </a:t>
            </a:r>
            <a:r>
              <a:rPr lang="de-DE" dirty="0" err="1"/>
              <a:t>poop</a:t>
            </a:r>
            <a:r>
              <a:rPr lang="de-DE" dirty="0"/>
              <a:t> </a:t>
            </a:r>
            <a:r>
              <a:rPr lang="de-DE" dirty="0" err="1"/>
              <a:t>everywhere</a:t>
            </a:r>
            <a:r>
              <a:rPr lang="de-DE" dirty="0"/>
              <a:t> and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ugly</a:t>
            </a:r>
            <a:endParaRPr lang="de-DE" dirty="0"/>
          </a:p>
          <a:p>
            <a:r>
              <a:rPr lang="de-DE" dirty="0" err="1"/>
              <a:t>Pets</a:t>
            </a:r>
            <a:r>
              <a:rPr lang="de-DE" dirty="0"/>
              <a:t> taste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professionally</a:t>
            </a:r>
            <a:r>
              <a:rPr lang="de-DE" dirty="0"/>
              <a:t> </a:t>
            </a:r>
            <a:r>
              <a:rPr lang="de-DE" dirty="0" err="1"/>
              <a:t>trained</a:t>
            </a:r>
            <a:r>
              <a:rPr lang="de-DE" dirty="0"/>
              <a:t> </a:t>
            </a:r>
            <a:r>
              <a:rPr lang="de-DE" dirty="0" err="1"/>
              <a:t>fattening</a:t>
            </a:r>
            <a:r>
              <a:rPr lang="de-DE" dirty="0"/>
              <a:t> </a:t>
            </a:r>
            <a:r>
              <a:rPr lang="de-DE" dirty="0" err="1"/>
              <a:t>animal</a:t>
            </a:r>
            <a:endParaRPr lang="de-DE" dirty="0"/>
          </a:p>
          <a:p>
            <a:r>
              <a:rPr lang="de-DE" b="1" dirty="0"/>
              <a:t>PETS ARE </a:t>
            </a:r>
            <a:r>
              <a:rPr lang="de-DE" b="1" dirty="0">
                <a:solidFill>
                  <a:srgbClr val="FF0000"/>
                </a:solidFill>
              </a:rPr>
              <a:t>NOT</a:t>
            </a:r>
            <a:r>
              <a:rPr lang="de-DE" b="1" dirty="0"/>
              <a:t> SWEET</a:t>
            </a:r>
          </a:p>
          <a:p>
            <a:r>
              <a:rPr lang="de-DE" dirty="0" err="1"/>
              <a:t>Pets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loud</a:t>
            </a:r>
            <a:endParaRPr lang="de-DE" dirty="0"/>
          </a:p>
          <a:p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come</a:t>
            </a:r>
            <a:r>
              <a:rPr lang="de-DE" dirty="0"/>
              <a:t> in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room</a:t>
            </a:r>
            <a:endParaRPr lang="de-DE" dirty="0"/>
          </a:p>
          <a:p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try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enslave</a:t>
            </a:r>
            <a:r>
              <a:rPr lang="de-DE" dirty="0"/>
              <a:t> </a:t>
            </a:r>
            <a:r>
              <a:rPr lang="de-DE" dirty="0" err="1"/>
              <a:t>humanity</a:t>
            </a:r>
            <a:r>
              <a:rPr lang="de-DE" dirty="0"/>
              <a:t> I just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help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5324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E883E2-EE3E-4C42-BC35-EC4AC84E8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Questions?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F76B5D-2814-4723-872F-206789A32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sz="700" dirty="0" err="1"/>
              <a:t>Its</a:t>
            </a:r>
            <a:r>
              <a:rPr lang="de-DE" sz="700" dirty="0"/>
              <a:t> </a:t>
            </a:r>
            <a:r>
              <a:rPr lang="de-DE" sz="700" dirty="0" err="1"/>
              <a:t>true</a:t>
            </a:r>
            <a:r>
              <a:rPr lang="de-DE" sz="700" dirty="0"/>
              <a:t> </a:t>
            </a:r>
            <a:r>
              <a:rPr lang="de-DE" sz="700" dirty="0" err="1"/>
              <a:t>pets</a:t>
            </a:r>
            <a:r>
              <a:rPr lang="de-DE" sz="700" dirty="0"/>
              <a:t> </a:t>
            </a:r>
            <a:r>
              <a:rPr lang="de-DE" sz="700" b="1" dirty="0"/>
              <a:t>ARE</a:t>
            </a:r>
            <a:r>
              <a:rPr lang="de-DE" sz="700" dirty="0"/>
              <a:t> </a:t>
            </a:r>
            <a:r>
              <a:rPr lang="de-DE" sz="700" dirty="0" err="1"/>
              <a:t>evil</a:t>
            </a:r>
            <a:endParaRPr lang="de-DE" sz="700" dirty="0"/>
          </a:p>
        </p:txBody>
      </p:sp>
    </p:spTree>
    <p:extLst>
      <p:ext uri="{BB962C8B-B14F-4D97-AF65-F5344CB8AC3E}">
        <p14:creationId xmlns:p14="http://schemas.microsoft.com/office/powerpoint/2010/main" val="1247395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Breitbild</PresentationFormat>
  <Paragraphs>21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Worldwide pet ban</vt:lpstr>
      <vt:lpstr>What I want</vt:lpstr>
      <vt:lpstr>Why I want it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Volker</dc:creator>
  <cp:lastModifiedBy>Volker</cp:lastModifiedBy>
  <cp:revision>4</cp:revision>
  <dcterms:created xsi:type="dcterms:W3CDTF">2021-01-06T10:00:19Z</dcterms:created>
  <dcterms:modified xsi:type="dcterms:W3CDTF">2021-01-12T09:34:43Z</dcterms:modified>
</cp:coreProperties>
</file>