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A5DC62-AD30-4DE8-B021-0CD07B6F852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8AA5A8D-193F-4056-8EDA-F23A7663B270}">
      <dgm:prSet/>
      <dgm:spPr/>
      <dgm:t>
        <a:bodyPr/>
        <a:lstStyle/>
        <a:p>
          <a:r>
            <a:rPr lang="de-DE"/>
            <a:t>Malcolm X Biographie</a:t>
          </a:r>
          <a:endParaRPr lang="en-US"/>
        </a:p>
      </dgm:t>
    </dgm:pt>
    <dgm:pt modelId="{38D337BA-7854-4776-92FE-51AA19109942}" type="parTrans" cxnId="{670F5B32-C803-4B01-A380-2459897E9A5B}">
      <dgm:prSet/>
      <dgm:spPr/>
      <dgm:t>
        <a:bodyPr/>
        <a:lstStyle/>
        <a:p>
          <a:endParaRPr lang="en-US"/>
        </a:p>
      </dgm:t>
    </dgm:pt>
    <dgm:pt modelId="{2FD44EFC-C4C0-49A7-BAFA-051B19F40FF7}" type="sibTrans" cxnId="{670F5B32-C803-4B01-A380-2459897E9A5B}">
      <dgm:prSet/>
      <dgm:spPr/>
      <dgm:t>
        <a:bodyPr/>
        <a:lstStyle/>
        <a:p>
          <a:endParaRPr lang="en-US"/>
        </a:p>
      </dgm:t>
    </dgm:pt>
    <dgm:pt modelId="{2FF8EE97-69D0-4D89-90FB-0395D9011CCB}">
      <dgm:prSet/>
      <dgm:spPr/>
      <dgm:t>
        <a:bodyPr/>
        <a:lstStyle/>
        <a:p>
          <a:r>
            <a:rPr lang="de-DE"/>
            <a:t>Historical Background of the speech</a:t>
          </a:r>
          <a:endParaRPr lang="en-US"/>
        </a:p>
      </dgm:t>
    </dgm:pt>
    <dgm:pt modelId="{C11C821C-001A-40AF-88E0-2D456D595613}" type="parTrans" cxnId="{86E187E6-010A-4C3C-B306-82319F548D70}">
      <dgm:prSet/>
      <dgm:spPr/>
      <dgm:t>
        <a:bodyPr/>
        <a:lstStyle/>
        <a:p>
          <a:endParaRPr lang="en-US"/>
        </a:p>
      </dgm:t>
    </dgm:pt>
    <dgm:pt modelId="{8BC5199A-7F76-4F9A-BD6B-5B0A19B21233}" type="sibTrans" cxnId="{86E187E6-010A-4C3C-B306-82319F548D70}">
      <dgm:prSet/>
      <dgm:spPr/>
      <dgm:t>
        <a:bodyPr/>
        <a:lstStyle/>
        <a:p>
          <a:endParaRPr lang="en-US"/>
        </a:p>
      </dgm:t>
    </dgm:pt>
    <dgm:pt modelId="{BDE825C4-CF26-4004-BB0B-49214CD274EA}">
      <dgm:prSet/>
      <dgm:spPr/>
      <dgm:t>
        <a:bodyPr/>
        <a:lstStyle/>
        <a:p>
          <a:r>
            <a:rPr lang="en-US"/>
            <a:t>Short summary</a:t>
          </a:r>
        </a:p>
      </dgm:t>
    </dgm:pt>
    <dgm:pt modelId="{CC06EE11-90AC-4014-85F2-61F071F51488}" type="parTrans" cxnId="{9F6DA027-684E-4142-80DA-2379B8BED394}">
      <dgm:prSet/>
      <dgm:spPr/>
      <dgm:t>
        <a:bodyPr/>
        <a:lstStyle/>
        <a:p>
          <a:endParaRPr lang="en-US"/>
        </a:p>
      </dgm:t>
    </dgm:pt>
    <dgm:pt modelId="{876A5492-430B-424F-8F72-4A890B66CF82}" type="sibTrans" cxnId="{9F6DA027-684E-4142-80DA-2379B8BED394}">
      <dgm:prSet/>
      <dgm:spPr/>
      <dgm:t>
        <a:bodyPr/>
        <a:lstStyle/>
        <a:p>
          <a:endParaRPr lang="en-US"/>
        </a:p>
      </dgm:t>
    </dgm:pt>
    <dgm:pt modelId="{967E7AF3-FD4C-4FD9-89D8-1BA23438033E}">
      <dgm:prSet/>
      <dgm:spPr/>
      <dgm:t>
        <a:bodyPr/>
        <a:lstStyle/>
        <a:p>
          <a:r>
            <a:rPr lang="en-US"/>
            <a:t>Scene and a shorted analysis</a:t>
          </a:r>
        </a:p>
      </dgm:t>
    </dgm:pt>
    <dgm:pt modelId="{8FF0B5A4-36B8-4B45-8196-E982867798CB}" type="parTrans" cxnId="{1B394933-82A9-4BEF-899C-76A462C815CA}">
      <dgm:prSet/>
      <dgm:spPr/>
      <dgm:t>
        <a:bodyPr/>
        <a:lstStyle/>
        <a:p>
          <a:endParaRPr lang="en-US"/>
        </a:p>
      </dgm:t>
    </dgm:pt>
    <dgm:pt modelId="{762E1663-C558-47F4-8351-DB9E829684A8}" type="sibTrans" cxnId="{1B394933-82A9-4BEF-899C-76A462C815CA}">
      <dgm:prSet/>
      <dgm:spPr/>
      <dgm:t>
        <a:bodyPr/>
        <a:lstStyle/>
        <a:p>
          <a:endParaRPr lang="en-US"/>
        </a:p>
      </dgm:t>
    </dgm:pt>
    <dgm:pt modelId="{DEB8C61D-53B0-472E-9C73-D02AE16E21A0}" type="pres">
      <dgm:prSet presAssocID="{7CA5DC62-AD30-4DE8-B021-0CD07B6F8520}" presName="linear" presStyleCnt="0">
        <dgm:presLayoutVars>
          <dgm:animLvl val="lvl"/>
          <dgm:resizeHandles val="exact"/>
        </dgm:presLayoutVars>
      </dgm:prSet>
      <dgm:spPr/>
    </dgm:pt>
    <dgm:pt modelId="{007F3D0A-B768-4C4E-A20B-A175C43B9C1F}" type="pres">
      <dgm:prSet presAssocID="{68AA5A8D-193F-4056-8EDA-F23A7663B27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5B17AB8-8C2C-442D-B596-6486B0AD013B}" type="pres">
      <dgm:prSet presAssocID="{2FD44EFC-C4C0-49A7-BAFA-051B19F40FF7}" presName="spacer" presStyleCnt="0"/>
      <dgm:spPr/>
    </dgm:pt>
    <dgm:pt modelId="{83F8ABB6-98C1-46BD-BF3E-7FF3517934D4}" type="pres">
      <dgm:prSet presAssocID="{2FF8EE97-69D0-4D89-90FB-0395D9011C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8A879EA-EA0E-47F7-A9FE-D805653B535C}" type="pres">
      <dgm:prSet presAssocID="{8BC5199A-7F76-4F9A-BD6B-5B0A19B21233}" presName="spacer" presStyleCnt="0"/>
      <dgm:spPr/>
    </dgm:pt>
    <dgm:pt modelId="{B2505362-EDED-4FCC-9FDF-BAC6F32B36F0}" type="pres">
      <dgm:prSet presAssocID="{BDE825C4-CF26-4004-BB0B-49214CD274E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81D0C78-036C-4A3F-8745-3447E0A4F20F}" type="pres">
      <dgm:prSet presAssocID="{876A5492-430B-424F-8F72-4A890B66CF82}" presName="spacer" presStyleCnt="0"/>
      <dgm:spPr/>
    </dgm:pt>
    <dgm:pt modelId="{E7ACF42A-BBFA-412B-AFCB-C8A78AE957F3}" type="pres">
      <dgm:prSet presAssocID="{967E7AF3-FD4C-4FD9-89D8-1BA23438033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6583E26-1282-4B51-81B3-28341FC071D4}" type="presOf" srcId="{BDE825C4-CF26-4004-BB0B-49214CD274EA}" destId="{B2505362-EDED-4FCC-9FDF-BAC6F32B36F0}" srcOrd="0" destOrd="0" presId="urn:microsoft.com/office/officeart/2005/8/layout/vList2"/>
    <dgm:cxn modelId="{9F6DA027-684E-4142-80DA-2379B8BED394}" srcId="{7CA5DC62-AD30-4DE8-B021-0CD07B6F8520}" destId="{BDE825C4-CF26-4004-BB0B-49214CD274EA}" srcOrd="2" destOrd="0" parTransId="{CC06EE11-90AC-4014-85F2-61F071F51488}" sibTransId="{876A5492-430B-424F-8F72-4A890B66CF82}"/>
    <dgm:cxn modelId="{670F5B32-C803-4B01-A380-2459897E9A5B}" srcId="{7CA5DC62-AD30-4DE8-B021-0CD07B6F8520}" destId="{68AA5A8D-193F-4056-8EDA-F23A7663B270}" srcOrd="0" destOrd="0" parTransId="{38D337BA-7854-4776-92FE-51AA19109942}" sibTransId="{2FD44EFC-C4C0-49A7-BAFA-051B19F40FF7}"/>
    <dgm:cxn modelId="{1B394933-82A9-4BEF-899C-76A462C815CA}" srcId="{7CA5DC62-AD30-4DE8-B021-0CD07B6F8520}" destId="{967E7AF3-FD4C-4FD9-89D8-1BA23438033E}" srcOrd="3" destOrd="0" parTransId="{8FF0B5A4-36B8-4B45-8196-E982867798CB}" sibTransId="{762E1663-C558-47F4-8351-DB9E829684A8}"/>
    <dgm:cxn modelId="{58BA4B55-CB40-4287-8646-C8FE861F11BD}" type="presOf" srcId="{967E7AF3-FD4C-4FD9-89D8-1BA23438033E}" destId="{E7ACF42A-BBFA-412B-AFCB-C8A78AE957F3}" srcOrd="0" destOrd="0" presId="urn:microsoft.com/office/officeart/2005/8/layout/vList2"/>
    <dgm:cxn modelId="{3EC325D3-D080-4B5C-8AFB-4E67C9B984C4}" type="presOf" srcId="{68AA5A8D-193F-4056-8EDA-F23A7663B270}" destId="{007F3D0A-B768-4C4E-A20B-A175C43B9C1F}" srcOrd="0" destOrd="0" presId="urn:microsoft.com/office/officeart/2005/8/layout/vList2"/>
    <dgm:cxn modelId="{A74844E4-1700-44CE-9837-36417B59BAA0}" type="presOf" srcId="{2FF8EE97-69D0-4D89-90FB-0395D9011CCB}" destId="{83F8ABB6-98C1-46BD-BF3E-7FF3517934D4}" srcOrd="0" destOrd="0" presId="urn:microsoft.com/office/officeart/2005/8/layout/vList2"/>
    <dgm:cxn modelId="{86E187E6-010A-4C3C-B306-82319F548D70}" srcId="{7CA5DC62-AD30-4DE8-B021-0CD07B6F8520}" destId="{2FF8EE97-69D0-4D89-90FB-0395D9011CCB}" srcOrd="1" destOrd="0" parTransId="{C11C821C-001A-40AF-88E0-2D456D595613}" sibTransId="{8BC5199A-7F76-4F9A-BD6B-5B0A19B21233}"/>
    <dgm:cxn modelId="{D2D124EB-ACA5-4DCE-AAA3-D23354493F1F}" type="presOf" srcId="{7CA5DC62-AD30-4DE8-B021-0CD07B6F8520}" destId="{DEB8C61D-53B0-472E-9C73-D02AE16E21A0}" srcOrd="0" destOrd="0" presId="urn:microsoft.com/office/officeart/2005/8/layout/vList2"/>
    <dgm:cxn modelId="{FD99A83D-CC5D-48F6-A090-5A71956EFE84}" type="presParOf" srcId="{DEB8C61D-53B0-472E-9C73-D02AE16E21A0}" destId="{007F3D0A-B768-4C4E-A20B-A175C43B9C1F}" srcOrd="0" destOrd="0" presId="urn:microsoft.com/office/officeart/2005/8/layout/vList2"/>
    <dgm:cxn modelId="{6371999D-406B-4687-BB10-24BA784BECB2}" type="presParOf" srcId="{DEB8C61D-53B0-472E-9C73-D02AE16E21A0}" destId="{15B17AB8-8C2C-442D-B596-6486B0AD013B}" srcOrd="1" destOrd="0" presId="urn:microsoft.com/office/officeart/2005/8/layout/vList2"/>
    <dgm:cxn modelId="{10986352-AEB0-4A09-9A7D-B3F2C71AF777}" type="presParOf" srcId="{DEB8C61D-53B0-472E-9C73-D02AE16E21A0}" destId="{83F8ABB6-98C1-46BD-BF3E-7FF3517934D4}" srcOrd="2" destOrd="0" presId="urn:microsoft.com/office/officeart/2005/8/layout/vList2"/>
    <dgm:cxn modelId="{EB716F9E-8911-4817-8835-DCC952EAA939}" type="presParOf" srcId="{DEB8C61D-53B0-472E-9C73-D02AE16E21A0}" destId="{E8A879EA-EA0E-47F7-A9FE-D805653B535C}" srcOrd="3" destOrd="0" presId="urn:microsoft.com/office/officeart/2005/8/layout/vList2"/>
    <dgm:cxn modelId="{D0AC7426-AE7E-4606-96B2-33B2772099A0}" type="presParOf" srcId="{DEB8C61D-53B0-472E-9C73-D02AE16E21A0}" destId="{B2505362-EDED-4FCC-9FDF-BAC6F32B36F0}" srcOrd="4" destOrd="0" presId="urn:microsoft.com/office/officeart/2005/8/layout/vList2"/>
    <dgm:cxn modelId="{BF123EAC-FCF0-43D0-B989-916CF5618410}" type="presParOf" srcId="{DEB8C61D-53B0-472E-9C73-D02AE16E21A0}" destId="{581D0C78-036C-4A3F-8745-3447E0A4F20F}" srcOrd="5" destOrd="0" presId="urn:microsoft.com/office/officeart/2005/8/layout/vList2"/>
    <dgm:cxn modelId="{0BD4CAC7-276A-4D76-B79B-ADA70599FB19}" type="presParOf" srcId="{DEB8C61D-53B0-472E-9C73-D02AE16E21A0}" destId="{E7ACF42A-BBFA-412B-AFCB-C8A78AE957F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7F3D0A-B768-4C4E-A20B-A175C43B9C1F}">
      <dsp:nvSpPr>
        <dsp:cNvPr id="0" name=""/>
        <dsp:cNvSpPr/>
      </dsp:nvSpPr>
      <dsp:spPr>
        <a:xfrm>
          <a:off x="0" y="1079063"/>
          <a:ext cx="6263640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/>
            <a:t>Malcolm X Biographie</a:t>
          </a:r>
          <a:endParaRPr lang="en-US" sz="3200" kern="1200"/>
        </a:p>
      </dsp:txBody>
      <dsp:txXfrm>
        <a:off x="37467" y="1116530"/>
        <a:ext cx="6188706" cy="692586"/>
      </dsp:txXfrm>
    </dsp:sp>
    <dsp:sp modelId="{83F8ABB6-98C1-46BD-BF3E-7FF3517934D4}">
      <dsp:nvSpPr>
        <dsp:cNvPr id="0" name=""/>
        <dsp:cNvSpPr/>
      </dsp:nvSpPr>
      <dsp:spPr>
        <a:xfrm>
          <a:off x="0" y="1938743"/>
          <a:ext cx="6263640" cy="76752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200" kern="1200"/>
            <a:t>Historical Background of the speech</a:t>
          </a:r>
          <a:endParaRPr lang="en-US" sz="3200" kern="1200"/>
        </a:p>
      </dsp:txBody>
      <dsp:txXfrm>
        <a:off x="37467" y="1976210"/>
        <a:ext cx="6188706" cy="692586"/>
      </dsp:txXfrm>
    </dsp:sp>
    <dsp:sp modelId="{B2505362-EDED-4FCC-9FDF-BAC6F32B36F0}">
      <dsp:nvSpPr>
        <dsp:cNvPr id="0" name=""/>
        <dsp:cNvSpPr/>
      </dsp:nvSpPr>
      <dsp:spPr>
        <a:xfrm>
          <a:off x="0" y="2798423"/>
          <a:ext cx="6263640" cy="76752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Short summary</a:t>
          </a:r>
        </a:p>
      </dsp:txBody>
      <dsp:txXfrm>
        <a:off x="37467" y="2835890"/>
        <a:ext cx="6188706" cy="692586"/>
      </dsp:txXfrm>
    </dsp:sp>
    <dsp:sp modelId="{E7ACF42A-BBFA-412B-AFCB-C8A78AE957F3}">
      <dsp:nvSpPr>
        <dsp:cNvPr id="0" name=""/>
        <dsp:cNvSpPr/>
      </dsp:nvSpPr>
      <dsp:spPr>
        <a:xfrm>
          <a:off x="0" y="3658104"/>
          <a:ext cx="6263640" cy="7675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Scene and a shorted analysis</a:t>
          </a:r>
        </a:p>
      </dsp:txBody>
      <dsp:txXfrm>
        <a:off x="37467" y="3695571"/>
        <a:ext cx="6188706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82F47-5D29-4E07-85CB-7B089320A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627FC-E4E7-47D7-80F8-2368C1024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45AEE-52AE-4106-BDC1-9E0F36DC6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C1C9A-F9E4-47AF-9000-94C6C9CC9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654AB-5D02-45A6-B3DC-593BDBC84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29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AC0EA-EB08-471F-A956-DF9150C1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FD680-5C45-4184-8BA6-EC7BFAA2B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9D298-7328-4385-B3E2-68BD3FF6B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188F3-AEA4-431B-9831-366A2CED5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B7A08-A1DF-4B31-811A-6A21791E7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65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83B16-536E-438A-8561-B8E4F6E6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0D21F8-60E5-4833-88BF-C66566AFD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9DF9B-0FD0-4829-A4E9-4F42C4FE0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ABA64-CFCB-4998-82D2-0990086E1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01EFB-A059-4197-8ADB-9818E5EC3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248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166FA-E067-4F3D-9773-6EA1A8983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B8C6F-3748-409B-8340-0F03BBF161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79658-B128-46E7-B9D2-9249488D4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1BFEB-9554-4BE8-A8D7-830E6C237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DE655-1BB0-44E8-82BD-B8DB97C4F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DAF46-CC83-4D32-A6A2-5D393CE5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6717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08456-9566-4A6C-AF1C-83B5AC6AE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E5416-3141-45BF-87C8-EB8899775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EF271-99B8-4D78-AF66-810AE09C5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BA2975-427E-4DA3-A262-3DE606815A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D6B4D-0579-4C72-80F6-A6C545D2AE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C74957-0807-45D1-A83D-9B4519FBE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31D6E7-BC7E-4C51-BBEB-29B9B74B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97AEA3-5781-42F0-A83A-AEB9D9B69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070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80B5D-0CC5-4F95-BAFA-E755EF367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8B091-E080-4770-8DDD-52485D576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0D05BA-ADCB-4A37-8B8F-F22B89922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6190D-F3BB-4600-BEBD-5D3ED3397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930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73198B-D28E-4B0B-B1C8-F8449955A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8AD252-3EA7-42D7-8CF5-20EEDDA05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467A94-27F2-4C7E-BA55-D4C4A0790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83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52A0E-BA9A-46BD-B09E-4EE9DA5B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713EC-E447-4CB2-B65E-BB536F5AA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8FC0E-E43C-4592-AB49-946283D30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F5CAA5-CEAB-49A4-964C-68BDA8BA2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4BBE1-1B06-490A-90B7-FF2C97E9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BA24DC-7CD2-4DAF-92E9-40B3FAD31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77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C372F-5889-4A8F-A03A-3E8DC87BB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122089-2F9F-41CE-9C1A-5B28D44AE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3EAA4-D9F2-4CA2-B98F-F5E337B64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38842-B25A-4C52-9A34-39813166E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8A427-9C16-4DAE-9F16-6C047335B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D404E-8F75-4A13-A149-F5B73130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52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EE03D-AE7C-46E5-BCA1-9DEF74F72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065EFE-4751-46C6-9DBC-FCC66CF77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26996-D07D-4A77-A378-6925B640B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968A1-1B2F-4E95-BDA6-892F82F1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75877-21DB-4225-804C-3D269CE53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62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A1BEF-7954-4041-8CB7-A5194D8929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95610-07DE-4C33-88C9-D2FD05DE9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98C5-FE2F-4BDA-A769-22632E9AC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7609E-0497-4B2A-835C-B41D1903C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1D209-A137-45C2-9E9B-A0AF2204A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466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33F103-A589-4C4C-BA26-94F2622DA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3F34B-AE97-4669-98A7-AE05549A1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36AFB-F59F-44F4-8014-8F78AB805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C8BA1-FD4C-4DB1-8D3D-4DF2B9A46892}" type="datetimeFigureOut">
              <a:rPr lang="de-DE" smtClean="0"/>
              <a:t>30.11.2021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9DC5-EE8F-456D-BD6D-01E71A6D36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8D854-F313-4C63-B157-34C4CC8386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EFC21-80FB-44E3-889F-8D56A446953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095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033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42736-01B0-41D0-80D8-DA8EB0DAF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de-DE" sz="4800">
                <a:solidFill>
                  <a:srgbClr val="FFFFFF"/>
                </a:solidFill>
              </a:rPr>
              <a:t>The Ballot or the Bullet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991803-2416-47B8-86B0-7BBF99976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de-DE" dirty="0"/>
              <a:t>Malcolm X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9947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081EE-2807-4C68-AC35-62D2831D7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de-DE" sz="6000">
                <a:solidFill>
                  <a:schemeClr val="bg1"/>
                </a:solidFill>
              </a:rPr>
              <a:t>Contents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856EC6-1379-4481-9C11-39A6410FA5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086065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6922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56633-C49A-4172-A623-DC9441F3B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de-DE" sz="4000">
                <a:solidFill>
                  <a:srgbClr val="FFFFFF"/>
                </a:solidFill>
              </a:rPr>
              <a:t>Malcolm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65DAE-3DE1-4224-BCE8-E177EA6BF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de-DE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Born 1925 with the name Malcolm Little</a:t>
            </a:r>
          </a:p>
          <a:p>
            <a:r>
              <a:rPr lang="de-DE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Father Earl and Mother Louise</a:t>
            </a:r>
          </a:p>
          <a:p>
            <a:r>
              <a:rPr lang="de-DE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1931 death Earls</a:t>
            </a:r>
          </a:p>
          <a:p>
            <a:r>
              <a:rPr lang="de-DE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Louise has a mental Breakdown and gets send into an asylum</a:t>
            </a:r>
            <a:endParaRPr lang="de-DE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1946 sentenced to a ten year prison stay</a:t>
            </a:r>
          </a:p>
          <a:p>
            <a:r>
              <a:rPr lang="de-DE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1948 joins the </a:t>
            </a:r>
            <a:r>
              <a:rPr lang="de-DE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 of Islam</a:t>
            </a:r>
          </a:p>
          <a:p>
            <a:r>
              <a:rPr lang="de-DE" sz="2000">
                <a:latin typeface="Calibri" panose="020F0502020204030204" pitchFamily="34" charset="0"/>
                <a:cs typeface="Times New Roman" panose="02020603050405020304" pitchFamily="18" charset="0"/>
              </a:rPr>
              <a:t>Was given the surname X because little was his „slave name“</a:t>
            </a:r>
          </a:p>
          <a:p>
            <a:r>
              <a:rPr lang="de-DE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1964 Malcolm leaves the NoI</a:t>
            </a:r>
          </a:p>
          <a:p>
            <a:r>
              <a:rPr lang="de-DE" sz="2000">
                <a:latin typeface="Calibri" panose="020F0502020204030204" pitchFamily="34" charset="0"/>
                <a:cs typeface="Times New Roman" panose="02020603050405020304" pitchFamily="18" charset="0"/>
              </a:rPr>
              <a:t>Deathwishes from prominent members of the NoI</a:t>
            </a:r>
          </a:p>
          <a:p>
            <a:r>
              <a:rPr lang="de-DE" sz="2000">
                <a:latin typeface="Calibri" panose="020F0502020204030204" pitchFamily="34" charset="0"/>
                <a:cs typeface="Times New Roman" panose="02020603050405020304" pitchFamily="18" charset="0"/>
              </a:rPr>
              <a:t>Got shot on the </a:t>
            </a:r>
            <a:r>
              <a:rPr lang="de-DE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21.02.1965 while he was holding a speech</a:t>
            </a:r>
            <a:endParaRPr lang="de-DE" sz="20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12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ED1AFD-5A6F-4AB9-94AB-4D96ABF82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de-DE" sz="4000">
                <a:solidFill>
                  <a:srgbClr val="FFFFFF"/>
                </a:solidFill>
              </a:rPr>
              <a:t>Contect of the speech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960D7-7AD1-4B76-B46C-EC58B311B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de-DE" sz="2000"/>
              <a:t>Held right before a presidental election</a:t>
            </a:r>
          </a:p>
          <a:p>
            <a:r>
              <a:rPr lang="de-DE" sz="2000"/>
              <a:t>Tells his listeners how much it is deciding about future</a:t>
            </a:r>
          </a:p>
          <a:p>
            <a:r>
              <a:rPr lang="de-DE" sz="2000"/>
              <a:t>Scream for change after years of segregation</a:t>
            </a:r>
          </a:p>
        </p:txBody>
      </p:sp>
    </p:spTree>
    <p:extLst>
      <p:ext uri="{BB962C8B-B14F-4D97-AF65-F5344CB8AC3E}">
        <p14:creationId xmlns:p14="http://schemas.microsoft.com/office/powerpoint/2010/main" val="145822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5980F-EC7E-47D4-BA19-6DFD40FE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de-DE" sz="4000">
                <a:solidFill>
                  <a:srgbClr val="FFFFFF"/>
                </a:solidFill>
              </a:rPr>
              <a:t>Summary and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ED7A4-694D-4226-8AC8-24D3583C1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4800" dirty="0" err="1"/>
              <a:t>Please</a:t>
            </a:r>
            <a:r>
              <a:rPr lang="de-DE" sz="4800" dirty="0"/>
              <a:t> listen </a:t>
            </a:r>
            <a:r>
              <a:rPr lang="de-DE" sz="4800" dirty="0" err="1"/>
              <a:t>to</a:t>
            </a:r>
            <a:r>
              <a:rPr lang="de-DE" sz="4800" dirty="0"/>
              <a:t> </a:t>
            </a:r>
            <a:r>
              <a:rPr lang="de-DE" sz="4800" dirty="0" err="1"/>
              <a:t>me</a:t>
            </a:r>
            <a:endParaRPr lang="de-DE" sz="4800" dirty="0"/>
          </a:p>
        </p:txBody>
      </p:sp>
    </p:spTree>
    <p:extLst>
      <p:ext uri="{BB962C8B-B14F-4D97-AF65-F5344CB8AC3E}">
        <p14:creationId xmlns:p14="http://schemas.microsoft.com/office/powerpoint/2010/main" val="260901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12DAFC78-4ED4-4CFB-AB3E-76FC7107A6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5333C-9E44-4F33-BF4E-45A506761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Questions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470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The Ballot or the Bullet</vt:lpstr>
      <vt:lpstr>Contents</vt:lpstr>
      <vt:lpstr>Malcolm X</vt:lpstr>
      <vt:lpstr>Contect of the speech</vt:lpstr>
      <vt:lpstr>Summary and analysis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Volker</dc:creator>
  <cp:lastModifiedBy>Volker</cp:lastModifiedBy>
  <cp:revision>4</cp:revision>
  <dcterms:created xsi:type="dcterms:W3CDTF">2021-11-29T08:51:36Z</dcterms:created>
  <dcterms:modified xsi:type="dcterms:W3CDTF">2021-11-30T12:16:31Z</dcterms:modified>
</cp:coreProperties>
</file>